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30"/>
  </p:notesMasterIdLst>
  <p:handoutMasterIdLst>
    <p:handoutMasterId r:id="rId31"/>
  </p:handoutMasterIdLst>
  <p:sldIdLst>
    <p:sldId id="257" r:id="rId2"/>
    <p:sldId id="321" r:id="rId3"/>
    <p:sldId id="322" r:id="rId4"/>
    <p:sldId id="323" r:id="rId5"/>
    <p:sldId id="258" r:id="rId6"/>
    <p:sldId id="324" r:id="rId7"/>
    <p:sldId id="325" r:id="rId8"/>
    <p:sldId id="259" r:id="rId9"/>
    <p:sldId id="264" r:id="rId10"/>
    <p:sldId id="312" r:id="rId11"/>
    <p:sldId id="262" r:id="rId12"/>
    <p:sldId id="261" r:id="rId13"/>
    <p:sldId id="313" r:id="rId14"/>
    <p:sldId id="265" r:id="rId15"/>
    <p:sldId id="314" r:id="rId16"/>
    <p:sldId id="282" r:id="rId17"/>
    <p:sldId id="266" r:id="rId18"/>
    <p:sldId id="315" r:id="rId19"/>
    <p:sldId id="284" r:id="rId20"/>
    <p:sldId id="316" r:id="rId21"/>
    <p:sldId id="287" r:id="rId22"/>
    <p:sldId id="290" r:id="rId23"/>
    <p:sldId id="318" r:id="rId24"/>
    <p:sldId id="296" r:id="rId25"/>
    <p:sldId id="319" r:id="rId26"/>
    <p:sldId id="298" r:id="rId27"/>
    <p:sldId id="320" r:id="rId28"/>
    <p:sldId id="311" r:id="rId29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46"/>
    </p:cViewPr>
  </p:sorterViewPr>
  <p:notesViewPr>
    <p:cSldViewPr>
      <p:cViewPr varScale="1">
        <p:scale>
          <a:sx n="62" d="100"/>
          <a:sy n="62" d="100"/>
        </p:scale>
        <p:origin x="-3330" y="-78"/>
      </p:cViewPr>
      <p:guideLst>
        <p:guide orient="horz" pos="3107"/>
        <p:guide pos="212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EACA2C-4405-4CA6-9E3E-C7C4311A2501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7F1FD5-5B4E-49C9-A3A2-7034E9E13FA9}">
      <dgm:prSet phldrT="[Text]" custT="1"/>
      <dgm:spPr>
        <a:solidFill>
          <a:schemeClr val="tx2">
            <a:lumMod val="75000"/>
          </a:schemeClr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en-US" sz="1800" b="1" dirty="0" smtClean="0"/>
            <a:t>Initiatives</a:t>
          </a:r>
          <a:endParaRPr lang="en-US" sz="1800" b="1" dirty="0"/>
        </a:p>
      </dgm:t>
    </dgm:pt>
    <dgm:pt modelId="{CC36C9F3-0877-4ABE-A4F4-66496E9B338A}" type="parTrans" cxnId="{9DE2CE5E-74F0-4C40-8240-9F4E1896F2D3}">
      <dgm:prSet custT="1"/>
      <dgm:spPr/>
      <dgm:t>
        <a:bodyPr/>
        <a:lstStyle/>
        <a:p>
          <a:endParaRPr lang="en-US" sz="1600" b="1"/>
        </a:p>
      </dgm:t>
    </dgm:pt>
    <dgm:pt modelId="{9D2E2E63-DD09-4CCF-88C6-68082ED67480}" type="sibTrans" cxnId="{9DE2CE5E-74F0-4C40-8240-9F4E1896F2D3}">
      <dgm:prSet/>
      <dgm:spPr/>
      <dgm:t>
        <a:bodyPr/>
        <a:lstStyle/>
        <a:p>
          <a:endParaRPr lang="en-US" sz="1600" b="1"/>
        </a:p>
      </dgm:t>
    </dgm:pt>
    <dgm:pt modelId="{21C01AF7-49F5-41C3-916D-E1B23C15D72A}">
      <dgm:prSet phldrT="[Text]" custT="1"/>
      <dgm:spPr>
        <a:solidFill>
          <a:schemeClr val="accent2">
            <a:lumMod val="75000"/>
          </a:schemeClr>
        </a:solidFill>
        <a:ln>
          <a:solidFill>
            <a:schemeClr val="tx2"/>
          </a:solidFill>
        </a:ln>
      </dgm:spPr>
      <dgm:t>
        <a:bodyPr/>
        <a:lstStyle/>
        <a:p>
          <a:r>
            <a:rPr lang="en-IN" sz="1700" dirty="0" smtClean="0">
              <a:latin typeface="Bookman Old Style" pitchFamily="18" charset="0"/>
            </a:rPr>
            <a:t>Social-Industry connect</a:t>
          </a:r>
          <a:endParaRPr lang="en-US" sz="1700" b="1" dirty="0"/>
        </a:p>
      </dgm:t>
    </dgm:pt>
    <dgm:pt modelId="{DAF081B8-9135-4626-BA8F-04EB525161BE}" type="parTrans" cxnId="{9B8F2E2B-2567-4C18-8F18-6A8EF59FFC14}">
      <dgm:prSet custT="1"/>
      <dgm:spPr/>
      <dgm:t>
        <a:bodyPr/>
        <a:lstStyle/>
        <a:p>
          <a:endParaRPr lang="en-US" sz="1600" b="1"/>
        </a:p>
      </dgm:t>
    </dgm:pt>
    <dgm:pt modelId="{61E8C0DB-2F60-4DD4-8AAD-6734DF3842D1}" type="sibTrans" cxnId="{9B8F2E2B-2567-4C18-8F18-6A8EF59FFC14}">
      <dgm:prSet/>
      <dgm:spPr/>
      <dgm:t>
        <a:bodyPr/>
        <a:lstStyle/>
        <a:p>
          <a:endParaRPr lang="en-US" sz="1600" b="1"/>
        </a:p>
      </dgm:t>
    </dgm:pt>
    <dgm:pt modelId="{62B25987-2610-4E97-AAF9-8BF5512E00CD}">
      <dgm:prSet phldrT="[Text]" custT="1"/>
      <dgm:spPr>
        <a:solidFill>
          <a:schemeClr val="accent2">
            <a:lumMod val="75000"/>
          </a:schemeClr>
        </a:solidFill>
        <a:ln>
          <a:solidFill>
            <a:schemeClr val="tx2"/>
          </a:solidFill>
        </a:ln>
      </dgm:spPr>
      <dgm:t>
        <a:bodyPr/>
        <a:lstStyle/>
        <a:p>
          <a:r>
            <a:rPr lang="en-IN" sz="1800" dirty="0" smtClean="0">
              <a:latin typeface="Bookman Old Style" pitchFamily="18" charset="0"/>
            </a:rPr>
            <a:t>Teacher Induction training</a:t>
          </a:r>
          <a:endParaRPr lang="en-US" sz="1800" b="1" dirty="0">
            <a:solidFill>
              <a:schemeClr val="tx1"/>
            </a:solidFill>
          </a:endParaRPr>
        </a:p>
      </dgm:t>
    </dgm:pt>
    <dgm:pt modelId="{DCCCA8D7-0A07-451E-9869-E6F0BF6CFF59}" type="parTrans" cxnId="{8FA8A6D7-88D4-4CC1-824D-B085F3FF93E8}">
      <dgm:prSet custT="1"/>
      <dgm:spPr/>
      <dgm:t>
        <a:bodyPr/>
        <a:lstStyle/>
        <a:p>
          <a:endParaRPr lang="en-US" sz="1600" b="1"/>
        </a:p>
      </dgm:t>
    </dgm:pt>
    <dgm:pt modelId="{848370F9-A607-449E-9CF7-A3658905DCB5}" type="sibTrans" cxnId="{8FA8A6D7-88D4-4CC1-824D-B085F3FF93E8}">
      <dgm:prSet/>
      <dgm:spPr/>
      <dgm:t>
        <a:bodyPr/>
        <a:lstStyle/>
        <a:p>
          <a:endParaRPr lang="en-US" sz="1600" b="1"/>
        </a:p>
      </dgm:t>
    </dgm:pt>
    <dgm:pt modelId="{A933AF7E-983C-4F3A-A2B7-5B3316F6DA91}">
      <dgm:prSet phldrT="[Text]" custT="1"/>
      <dgm:spPr>
        <a:solidFill>
          <a:schemeClr val="accent2">
            <a:lumMod val="75000"/>
          </a:schemeClr>
        </a:solidFill>
        <a:ln>
          <a:solidFill>
            <a:schemeClr val="tx2"/>
          </a:solidFill>
        </a:ln>
      </dgm:spPr>
      <dgm:t>
        <a:bodyPr/>
        <a:lstStyle/>
        <a:p>
          <a:r>
            <a:rPr lang="en-IN" sz="1700" dirty="0" smtClean="0">
              <a:latin typeface="Bookman Old Style" pitchFamily="18" charset="0"/>
            </a:rPr>
            <a:t>ICT based- teaching learning process</a:t>
          </a:r>
          <a:endParaRPr lang="en-US" sz="1700" b="1" dirty="0"/>
        </a:p>
      </dgm:t>
    </dgm:pt>
    <dgm:pt modelId="{52823FBB-D486-49EA-9778-B17F5456F5A6}" type="parTrans" cxnId="{2B2A19D2-952E-43F6-9B7A-1273A15DB672}">
      <dgm:prSet custT="1"/>
      <dgm:spPr/>
      <dgm:t>
        <a:bodyPr/>
        <a:lstStyle/>
        <a:p>
          <a:endParaRPr lang="en-US" sz="1600" b="1"/>
        </a:p>
      </dgm:t>
    </dgm:pt>
    <dgm:pt modelId="{65EC7AA8-B43D-4678-ACBE-D42F6A4FAC79}" type="sibTrans" cxnId="{2B2A19D2-952E-43F6-9B7A-1273A15DB672}">
      <dgm:prSet/>
      <dgm:spPr/>
      <dgm:t>
        <a:bodyPr/>
        <a:lstStyle/>
        <a:p>
          <a:endParaRPr lang="en-US" sz="1600" b="1"/>
        </a:p>
      </dgm:t>
    </dgm:pt>
    <dgm:pt modelId="{E96A1633-E760-438E-BC87-C70E65C58352}">
      <dgm:prSet phldrT="[Text]" custT="1"/>
      <dgm:spPr>
        <a:solidFill>
          <a:schemeClr val="accent2">
            <a:lumMod val="75000"/>
          </a:schemeClr>
        </a:solidFill>
        <a:ln>
          <a:solidFill>
            <a:schemeClr val="tx2"/>
          </a:solidFill>
        </a:ln>
      </dgm:spPr>
      <dgm:t>
        <a:bodyPr/>
        <a:lstStyle/>
        <a:p>
          <a:r>
            <a:rPr lang="en-IN" sz="1700" dirty="0" smtClean="0">
              <a:latin typeface="Bookman Old Style" pitchFamily="18" charset="0"/>
            </a:rPr>
            <a:t>Induction programme</a:t>
          </a:r>
          <a:endParaRPr lang="en-US" sz="1700" b="1" dirty="0">
            <a:solidFill>
              <a:schemeClr val="tx1"/>
            </a:solidFill>
          </a:endParaRPr>
        </a:p>
      </dgm:t>
    </dgm:pt>
    <dgm:pt modelId="{5763A560-36FD-41C9-94BF-4F36AE1372E7}" type="parTrans" cxnId="{863D6298-A4EA-46F4-B1B7-27A2023B1037}">
      <dgm:prSet custT="1"/>
      <dgm:spPr/>
      <dgm:t>
        <a:bodyPr/>
        <a:lstStyle/>
        <a:p>
          <a:endParaRPr lang="en-US" sz="1600" b="1"/>
        </a:p>
      </dgm:t>
    </dgm:pt>
    <dgm:pt modelId="{FBFFACC6-B714-4730-B61C-A1E913CDF152}" type="sibTrans" cxnId="{863D6298-A4EA-46F4-B1B7-27A2023B1037}">
      <dgm:prSet/>
      <dgm:spPr/>
      <dgm:t>
        <a:bodyPr/>
        <a:lstStyle/>
        <a:p>
          <a:endParaRPr lang="en-US" sz="1600" b="1"/>
        </a:p>
      </dgm:t>
    </dgm:pt>
    <dgm:pt modelId="{02A5EC05-94B6-413F-83FD-91498942640A}">
      <dgm:prSet phldrT="[Text]" custT="1"/>
      <dgm:spPr>
        <a:solidFill>
          <a:schemeClr val="accent2">
            <a:lumMod val="75000"/>
          </a:schemeClr>
        </a:solidFill>
        <a:ln>
          <a:solidFill>
            <a:schemeClr val="tx2"/>
          </a:solidFill>
        </a:ln>
      </dgm:spPr>
      <dgm:t>
        <a:bodyPr/>
        <a:lstStyle/>
        <a:p>
          <a:r>
            <a:rPr lang="en-IN" sz="1700" dirty="0" smtClean="0">
              <a:latin typeface="Bookman Old Style" pitchFamily="18" charset="0"/>
            </a:rPr>
            <a:t>Learning Outcomes based Curriculum Framework </a:t>
          </a:r>
          <a:endParaRPr lang="en-US" sz="1700" b="1" dirty="0">
            <a:solidFill>
              <a:schemeClr val="tx1"/>
            </a:solidFill>
          </a:endParaRPr>
        </a:p>
      </dgm:t>
    </dgm:pt>
    <dgm:pt modelId="{7C133258-17BB-4B28-8E9B-86FD48A620CD}" type="parTrans" cxnId="{952C1022-E1D9-4E9C-80F6-4745400E09E4}">
      <dgm:prSet custT="1"/>
      <dgm:spPr/>
      <dgm:t>
        <a:bodyPr/>
        <a:lstStyle/>
        <a:p>
          <a:endParaRPr lang="en-US" sz="1600" b="1"/>
        </a:p>
      </dgm:t>
    </dgm:pt>
    <dgm:pt modelId="{09311D91-ED2F-4751-B224-FDE414D15535}" type="sibTrans" cxnId="{952C1022-E1D9-4E9C-80F6-4745400E09E4}">
      <dgm:prSet/>
      <dgm:spPr/>
      <dgm:t>
        <a:bodyPr/>
        <a:lstStyle/>
        <a:p>
          <a:endParaRPr lang="en-US" sz="1600" b="1"/>
        </a:p>
      </dgm:t>
    </dgm:pt>
    <dgm:pt modelId="{EBB116F8-46B7-422B-8DA2-2DD34FB93370}">
      <dgm:prSet phldrT="[Text]" custT="1"/>
      <dgm:spPr>
        <a:solidFill>
          <a:schemeClr val="accent2">
            <a:lumMod val="75000"/>
          </a:schemeClr>
        </a:solidFill>
        <a:ln>
          <a:solidFill>
            <a:schemeClr val="tx2"/>
          </a:solidFill>
        </a:ln>
      </dgm:spPr>
      <dgm:t>
        <a:bodyPr/>
        <a:lstStyle/>
        <a:p>
          <a:r>
            <a:rPr lang="en-IN" sz="1700" dirty="0" smtClean="0">
              <a:latin typeface="Bookman Old Style" pitchFamily="18" charset="0"/>
            </a:rPr>
            <a:t>Tracking of student progress</a:t>
          </a:r>
          <a:endParaRPr lang="en-US" sz="1700" b="1" dirty="0">
            <a:solidFill>
              <a:schemeClr val="tx1"/>
            </a:solidFill>
          </a:endParaRPr>
        </a:p>
      </dgm:t>
    </dgm:pt>
    <dgm:pt modelId="{8624C7F3-07C7-4BFF-A38B-FA67B4B6D0D1}" type="parTrans" cxnId="{339BE0A5-DF71-4A42-95FC-4E175C11D42C}">
      <dgm:prSet custT="1"/>
      <dgm:spPr/>
      <dgm:t>
        <a:bodyPr/>
        <a:lstStyle/>
        <a:p>
          <a:endParaRPr lang="en-US" sz="1600" b="1"/>
        </a:p>
      </dgm:t>
    </dgm:pt>
    <dgm:pt modelId="{C7C0F0F3-A051-4B32-A65B-85FCFAA0CA55}" type="sibTrans" cxnId="{339BE0A5-DF71-4A42-95FC-4E175C11D42C}">
      <dgm:prSet/>
      <dgm:spPr/>
      <dgm:t>
        <a:bodyPr/>
        <a:lstStyle/>
        <a:p>
          <a:endParaRPr lang="en-US" sz="1600" b="1"/>
        </a:p>
      </dgm:t>
    </dgm:pt>
    <dgm:pt modelId="{6D6D82CE-B787-4920-99B6-F02EB3525827}">
      <dgm:prSet phldrT="[Text]" custT="1"/>
      <dgm:spPr>
        <a:solidFill>
          <a:schemeClr val="accent2">
            <a:lumMod val="75000"/>
          </a:schemeClr>
        </a:solidFill>
        <a:ln>
          <a:solidFill>
            <a:schemeClr val="tx2"/>
          </a:solidFill>
        </a:ln>
      </dgm:spPr>
      <dgm:t>
        <a:bodyPr/>
        <a:lstStyle/>
        <a:p>
          <a:r>
            <a:rPr lang="en-IN" sz="1700" dirty="0" smtClean="0">
              <a:latin typeface="Bookman Old Style" pitchFamily="18" charset="0"/>
            </a:rPr>
            <a:t>Promoting quality research</a:t>
          </a:r>
          <a:endParaRPr lang="en-US" sz="1700" b="1" dirty="0"/>
        </a:p>
      </dgm:t>
    </dgm:pt>
    <dgm:pt modelId="{7D49397B-E255-4A43-91E6-ABF13FCC7711}" type="parTrans" cxnId="{C9A060E5-B1C9-4505-B5F0-309CCA23FB15}">
      <dgm:prSet custT="1"/>
      <dgm:spPr/>
      <dgm:t>
        <a:bodyPr/>
        <a:lstStyle/>
        <a:p>
          <a:endParaRPr lang="en-US" sz="1600" b="1"/>
        </a:p>
      </dgm:t>
    </dgm:pt>
    <dgm:pt modelId="{3E0FCC77-2EA9-4C1F-95D0-B9EA21B8B438}" type="sibTrans" cxnId="{C9A060E5-B1C9-4505-B5F0-309CCA23FB15}">
      <dgm:prSet/>
      <dgm:spPr/>
      <dgm:t>
        <a:bodyPr/>
        <a:lstStyle/>
        <a:p>
          <a:endParaRPr lang="en-US" sz="1600" b="1"/>
        </a:p>
      </dgm:t>
    </dgm:pt>
    <dgm:pt modelId="{4C6BA43B-D0DB-454D-A766-8613E14C502D}">
      <dgm:prSet phldrT="[Text]" custT="1"/>
      <dgm:spPr>
        <a:solidFill>
          <a:schemeClr val="accent2">
            <a:lumMod val="75000"/>
          </a:schemeClr>
        </a:solidFill>
        <a:ln>
          <a:solidFill>
            <a:schemeClr val="tx2"/>
          </a:solidFill>
        </a:ln>
      </dgm:spPr>
      <dgm:t>
        <a:bodyPr/>
        <a:lstStyle/>
        <a:p>
          <a:r>
            <a:rPr lang="en-IN" sz="1700" dirty="0" smtClean="0">
              <a:latin typeface="Bookman Old Style" pitchFamily="18" charset="0"/>
            </a:rPr>
            <a:t>Examination reforms</a:t>
          </a:r>
          <a:endParaRPr lang="en-US" sz="1700" b="1" dirty="0">
            <a:solidFill>
              <a:schemeClr val="tx1"/>
            </a:solidFill>
          </a:endParaRPr>
        </a:p>
      </dgm:t>
    </dgm:pt>
    <dgm:pt modelId="{91146789-3302-47C3-9760-247005F96686}" type="parTrans" cxnId="{CC35EE73-0CE0-4DE8-8AF3-7A81FA9DCE6A}">
      <dgm:prSet custT="1"/>
      <dgm:spPr/>
      <dgm:t>
        <a:bodyPr/>
        <a:lstStyle/>
        <a:p>
          <a:endParaRPr lang="en-US" sz="1600" b="1"/>
        </a:p>
      </dgm:t>
    </dgm:pt>
    <dgm:pt modelId="{5C5B61C2-1471-4F90-A177-87B3735FD828}" type="sibTrans" cxnId="{CC35EE73-0CE0-4DE8-8AF3-7A81FA9DCE6A}">
      <dgm:prSet/>
      <dgm:spPr/>
      <dgm:t>
        <a:bodyPr/>
        <a:lstStyle/>
        <a:p>
          <a:endParaRPr lang="en-US" sz="1600" b="1"/>
        </a:p>
      </dgm:t>
    </dgm:pt>
    <dgm:pt modelId="{E8F80AD4-CC28-4EAD-9B38-B77B89B877ED}">
      <dgm:prSet phldrT="[Text]" custT="1"/>
      <dgm:spPr>
        <a:solidFill>
          <a:schemeClr val="accent2">
            <a:lumMod val="75000"/>
          </a:schemeClr>
        </a:solidFill>
        <a:ln>
          <a:solidFill>
            <a:schemeClr val="tx2"/>
          </a:solidFill>
        </a:ln>
      </dgm:spPr>
      <dgm:t>
        <a:bodyPr/>
        <a:lstStyle/>
        <a:p>
          <a:r>
            <a:rPr lang="en-IN" sz="1700" dirty="0" smtClean="0">
              <a:latin typeface="Bookman Old Style" pitchFamily="18" charset="0"/>
            </a:rPr>
            <a:t>Soft skills</a:t>
          </a:r>
          <a:endParaRPr lang="en-US" sz="1700" b="1" dirty="0">
            <a:solidFill>
              <a:schemeClr val="tx1"/>
            </a:solidFill>
          </a:endParaRPr>
        </a:p>
      </dgm:t>
    </dgm:pt>
    <dgm:pt modelId="{8248DEED-D13E-4F44-99DC-8A1BCA603BD3}" type="parTrans" cxnId="{1FE17C71-FB11-40A6-9D2E-F9B8B5E0FC80}">
      <dgm:prSet custT="1"/>
      <dgm:spPr/>
      <dgm:t>
        <a:bodyPr/>
        <a:lstStyle/>
        <a:p>
          <a:endParaRPr lang="en-US" sz="1600" b="1"/>
        </a:p>
      </dgm:t>
    </dgm:pt>
    <dgm:pt modelId="{3ADBEFC9-CA41-439C-9890-930779C6F439}" type="sibTrans" cxnId="{1FE17C71-FB11-40A6-9D2E-F9B8B5E0FC80}">
      <dgm:prSet/>
      <dgm:spPr/>
      <dgm:t>
        <a:bodyPr/>
        <a:lstStyle/>
        <a:p>
          <a:endParaRPr lang="en-US" sz="1600" b="1"/>
        </a:p>
      </dgm:t>
    </dgm:pt>
    <dgm:pt modelId="{66C96B81-87D7-4ED6-85A4-9FFB714E7CE2}">
      <dgm:prSet phldrT="[Text]" custT="1"/>
      <dgm:spPr>
        <a:solidFill>
          <a:schemeClr val="accent2">
            <a:lumMod val="75000"/>
          </a:schemeClr>
        </a:solidFill>
        <a:ln>
          <a:solidFill>
            <a:schemeClr val="tx2"/>
          </a:solidFill>
        </a:ln>
      </dgm:spPr>
      <dgm:t>
        <a:bodyPr/>
        <a:lstStyle/>
        <a:p>
          <a:r>
            <a:rPr lang="en-IN" sz="1700" dirty="0" smtClean="0">
              <a:latin typeface="Bookman Old Style" pitchFamily="18" charset="0"/>
            </a:rPr>
            <a:t>Mentoring of non-accredited institutions</a:t>
          </a:r>
          <a:endParaRPr lang="en-US" sz="1700" b="1" dirty="0">
            <a:solidFill>
              <a:schemeClr val="tx1"/>
            </a:solidFill>
          </a:endParaRPr>
        </a:p>
      </dgm:t>
    </dgm:pt>
    <dgm:pt modelId="{97DDFEAE-A780-4760-9317-0CC523F25469}" type="parTrans" cxnId="{0AF40DD5-CFCD-47E5-8ADF-770A4F39C007}">
      <dgm:prSet custT="1"/>
      <dgm:spPr/>
      <dgm:t>
        <a:bodyPr/>
        <a:lstStyle/>
        <a:p>
          <a:endParaRPr lang="en-US" sz="1600" b="1"/>
        </a:p>
      </dgm:t>
    </dgm:pt>
    <dgm:pt modelId="{3912E3EE-AE7E-491F-844E-F08784004E77}" type="sibTrans" cxnId="{0AF40DD5-CFCD-47E5-8ADF-770A4F39C007}">
      <dgm:prSet/>
      <dgm:spPr/>
      <dgm:t>
        <a:bodyPr/>
        <a:lstStyle/>
        <a:p>
          <a:endParaRPr lang="en-US" sz="1600" b="1"/>
        </a:p>
      </dgm:t>
    </dgm:pt>
    <dgm:pt modelId="{8432154A-18B7-4520-8C30-99EC7EBAEAC1}" type="pres">
      <dgm:prSet presAssocID="{94EACA2C-4405-4CA6-9E3E-C7C4311A250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7949960-073A-45E0-B886-EF394A7604D7}" type="pres">
      <dgm:prSet presAssocID="{717F1FD5-5B4E-49C9-A3A2-7034E9E13FA9}" presName="centerShape" presStyleLbl="node0" presStyleIdx="0" presStyleCnt="1" custScaleX="139098"/>
      <dgm:spPr/>
      <dgm:t>
        <a:bodyPr/>
        <a:lstStyle/>
        <a:p>
          <a:endParaRPr lang="en-IN"/>
        </a:p>
      </dgm:t>
    </dgm:pt>
    <dgm:pt modelId="{BA656EBE-4C34-4C94-9833-A9F7A099A127}" type="pres">
      <dgm:prSet presAssocID="{5763A560-36FD-41C9-94BF-4F36AE1372E7}" presName="Name9" presStyleLbl="parChTrans1D2" presStyleIdx="0" presStyleCnt="10"/>
      <dgm:spPr/>
      <dgm:t>
        <a:bodyPr/>
        <a:lstStyle/>
        <a:p>
          <a:endParaRPr lang="en-US"/>
        </a:p>
      </dgm:t>
    </dgm:pt>
    <dgm:pt modelId="{3562EFD8-4126-4EFB-A2BD-E7167948C25E}" type="pres">
      <dgm:prSet presAssocID="{5763A560-36FD-41C9-94BF-4F36AE1372E7}" presName="connTx" presStyleLbl="parChTrans1D2" presStyleIdx="0" presStyleCnt="10"/>
      <dgm:spPr/>
      <dgm:t>
        <a:bodyPr/>
        <a:lstStyle/>
        <a:p>
          <a:endParaRPr lang="en-US"/>
        </a:p>
      </dgm:t>
    </dgm:pt>
    <dgm:pt modelId="{ADEFFD91-20D1-4A4D-B0C3-A4227D77DF30}" type="pres">
      <dgm:prSet presAssocID="{E96A1633-E760-438E-BC87-C70E65C58352}" presName="node" presStyleLbl="node1" presStyleIdx="0" presStyleCnt="10" custScaleX="207250" custScaleY="133622" custRadScaleRad="96976" custRadScaleInc="-132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2E97AE-4FFF-4BA3-BA46-8D96A7CB33EF}" type="pres">
      <dgm:prSet presAssocID="{7C133258-17BB-4B28-8E9B-86FD48A620CD}" presName="Name9" presStyleLbl="parChTrans1D2" presStyleIdx="1" presStyleCnt="10"/>
      <dgm:spPr/>
      <dgm:t>
        <a:bodyPr/>
        <a:lstStyle/>
        <a:p>
          <a:endParaRPr lang="en-US"/>
        </a:p>
      </dgm:t>
    </dgm:pt>
    <dgm:pt modelId="{0C60FF9D-62CC-4347-899D-F0136DB87A27}" type="pres">
      <dgm:prSet presAssocID="{7C133258-17BB-4B28-8E9B-86FD48A620CD}" presName="connTx" presStyleLbl="parChTrans1D2" presStyleIdx="1" presStyleCnt="10"/>
      <dgm:spPr/>
      <dgm:t>
        <a:bodyPr/>
        <a:lstStyle/>
        <a:p>
          <a:endParaRPr lang="en-US"/>
        </a:p>
      </dgm:t>
    </dgm:pt>
    <dgm:pt modelId="{9FA29909-CF60-4CF1-B5E6-E02396FD5A88}" type="pres">
      <dgm:prSet presAssocID="{02A5EC05-94B6-413F-83FD-91498942640A}" presName="node" presStyleLbl="node1" presStyleIdx="1" presStyleCnt="10" custScaleX="265122" custScaleY="150115" custRadScaleRad="148143" custRadScaleInc="929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ED74A7-2BDF-424F-B173-FFF3B5FF8E57}" type="pres">
      <dgm:prSet presAssocID="{8624C7F3-07C7-4BFF-A38B-FA67B4B6D0D1}" presName="Name9" presStyleLbl="parChTrans1D2" presStyleIdx="2" presStyleCnt="10"/>
      <dgm:spPr/>
      <dgm:t>
        <a:bodyPr/>
        <a:lstStyle/>
        <a:p>
          <a:endParaRPr lang="en-US"/>
        </a:p>
      </dgm:t>
    </dgm:pt>
    <dgm:pt modelId="{D4168B54-DFD5-45E5-84D6-4DCFACFC2F49}" type="pres">
      <dgm:prSet presAssocID="{8624C7F3-07C7-4BFF-A38B-FA67B4B6D0D1}" presName="connTx" presStyleLbl="parChTrans1D2" presStyleIdx="2" presStyleCnt="10"/>
      <dgm:spPr/>
      <dgm:t>
        <a:bodyPr/>
        <a:lstStyle/>
        <a:p>
          <a:endParaRPr lang="en-US"/>
        </a:p>
      </dgm:t>
    </dgm:pt>
    <dgm:pt modelId="{54A2020E-9054-46CF-AC6C-F659850E40B3}" type="pres">
      <dgm:prSet presAssocID="{EBB116F8-46B7-422B-8DA2-2DD34FB93370}" presName="node" presStyleLbl="node1" presStyleIdx="2" presStyleCnt="10" custScaleX="197458" custScaleY="110317" custRadScaleRad="143174" custRadScaleInc="470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D43F6C-5873-4BC9-A0AD-E9A9F3FF2AB7}" type="pres">
      <dgm:prSet presAssocID="{7D49397B-E255-4A43-91E6-ABF13FCC7711}" presName="Name9" presStyleLbl="parChTrans1D2" presStyleIdx="3" presStyleCnt="10"/>
      <dgm:spPr/>
      <dgm:t>
        <a:bodyPr/>
        <a:lstStyle/>
        <a:p>
          <a:endParaRPr lang="en-US"/>
        </a:p>
      </dgm:t>
    </dgm:pt>
    <dgm:pt modelId="{6B25D401-22FF-45C7-8B55-3C47DF931887}" type="pres">
      <dgm:prSet presAssocID="{7D49397B-E255-4A43-91E6-ABF13FCC7711}" presName="connTx" presStyleLbl="parChTrans1D2" presStyleIdx="3" presStyleCnt="10"/>
      <dgm:spPr/>
      <dgm:t>
        <a:bodyPr/>
        <a:lstStyle/>
        <a:p>
          <a:endParaRPr lang="en-US"/>
        </a:p>
      </dgm:t>
    </dgm:pt>
    <dgm:pt modelId="{A44B8BE0-E68A-46B4-A993-EE62E7090A83}" type="pres">
      <dgm:prSet presAssocID="{6D6D82CE-B787-4920-99B6-F02EB3525827}" presName="node" presStyleLbl="node1" presStyleIdx="3" presStyleCnt="10" custScaleX="196132" custScaleY="116590" custRadScaleRad="177814" custRadScaleInc="9500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1024FC-E254-483A-858D-8B0B756FCC22}" type="pres">
      <dgm:prSet presAssocID="{91146789-3302-47C3-9760-247005F96686}" presName="Name9" presStyleLbl="parChTrans1D2" presStyleIdx="4" presStyleCnt="10"/>
      <dgm:spPr/>
      <dgm:t>
        <a:bodyPr/>
        <a:lstStyle/>
        <a:p>
          <a:endParaRPr lang="en-US"/>
        </a:p>
      </dgm:t>
    </dgm:pt>
    <dgm:pt modelId="{CEC34047-1841-4A71-981D-2118FA11CCD4}" type="pres">
      <dgm:prSet presAssocID="{91146789-3302-47C3-9760-247005F96686}" presName="connTx" presStyleLbl="parChTrans1D2" presStyleIdx="4" presStyleCnt="10"/>
      <dgm:spPr/>
      <dgm:t>
        <a:bodyPr/>
        <a:lstStyle/>
        <a:p>
          <a:endParaRPr lang="en-US"/>
        </a:p>
      </dgm:t>
    </dgm:pt>
    <dgm:pt modelId="{EB262061-255A-474B-B148-411082CD78E6}" type="pres">
      <dgm:prSet presAssocID="{4C6BA43B-D0DB-454D-A766-8613E14C502D}" presName="node" presStyleLbl="node1" presStyleIdx="4" presStyleCnt="10" custScaleX="215121" custRadScaleRad="133000" custRadScaleInc="-462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F24704-5741-445E-8582-DC528D5DB3AB}" type="pres">
      <dgm:prSet presAssocID="{8248DEED-D13E-4F44-99DC-8A1BCA603BD3}" presName="Name9" presStyleLbl="parChTrans1D2" presStyleIdx="5" presStyleCnt="10"/>
      <dgm:spPr/>
      <dgm:t>
        <a:bodyPr/>
        <a:lstStyle/>
        <a:p>
          <a:endParaRPr lang="en-US"/>
        </a:p>
      </dgm:t>
    </dgm:pt>
    <dgm:pt modelId="{4BD81666-BEB7-4E1A-B3DB-4D22596B0739}" type="pres">
      <dgm:prSet presAssocID="{8248DEED-D13E-4F44-99DC-8A1BCA603BD3}" presName="connTx" presStyleLbl="parChTrans1D2" presStyleIdx="5" presStyleCnt="10"/>
      <dgm:spPr/>
      <dgm:t>
        <a:bodyPr/>
        <a:lstStyle/>
        <a:p>
          <a:endParaRPr lang="en-US"/>
        </a:p>
      </dgm:t>
    </dgm:pt>
    <dgm:pt modelId="{02192FDC-CDD1-4797-B312-1EA1C177AFBC}" type="pres">
      <dgm:prSet presAssocID="{E8F80AD4-CC28-4EAD-9B38-B77B89B877ED}" presName="node" presStyleLbl="node1" presStyleIdx="5" presStyleCnt="10" custScaleX="142736" custRadScaleRad="95158" custRadScaleInc="-10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5862AF-8702-4FCB-AD1F-350554214433}" type="pres">
      <dgm:prSet presAssocID="{97DDFEAE-A780-4760-9317-0CC523F25469}" presName="Name9" presStyleLbl="parChTrans1D2" presStyleIdx="6" presStyleCnt="10"/>
      <dgm:spPr/>
      <dgm:t>
        <a:bodyPr/>
        <a:lstStyle/>
        <a:p>
          <a:endParaRPr lang="en-US"/>
        </a:p>
      </dgm:t>
    </dgm:pt>
    <dgm:pt modelId="{731BF2F3-F98A-4409-914F-DB566409E045}" type="pres">
      <dgm:prSet presAssocID="{97DDFEAE-A780-4760-9317-0CC523F25469}" presName="connTx" presStyleLbl="parChTrans1D2" presStyleIdx="6" presStyleCnt="10"/>
      <dgm:spPr/>
      <dgm:t>
        <a:bodyPr/>
        <a:lstStyle/>
        <a:p>
          <a:endParaRPr lang="en-US"/>
        </a:p>
      </dgm:t>
    </dgm:pt>
    <dgm:pt modelId="{C4B07DE8-28A8-4271-A8D5-805D51E54B0E}" type="pres">
      <dgm:prSet presAssocID="{66C96B81-87D7-4ED6-85A4-9FFB714E7CE2}" presName="node" presStyleLbl="node1" presStyleIdx="6" presStyleCnt="10" custScaleX="225471" custScaleY="130444" custRadScaleRad="130222" custRadScaleInc="595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39B45A-5318-4A77-AF4F-8FA75B34D471}" type="pres">
      <dgm:prSet presAssocID="{DAF081B8-9135-4626-BA8F-04EB525161BE}" presName="Name9" presStyleLbl="parChTrans1D2" presStyleIdx="7" presStyleCnt="10"/>
      <dgm:spPr/>
      <dgm:t>
        <a:bodyPr/>
        <a:lstStyle/>
        <a:p>
          <a:endParaRPr lang="en-US"/>
        </a:p>
      </dgm:t>
    </dgm:pt>
    <dgm:pt modelId="{53A7A7D5-2342-4EB1-AA02-8C02BB1EC571}" type="pres">
      <dgm:prSet presAssocID="{DAF081B8-9135-4626-BA8F-04EB525161BE}" presName="connTx" presStyleLbl="parChTrans1D2" presStyleIdx="7" presStyleCnt="10"/>
      <dgm:spPr/>
      <dgm:t>
        <a:bodyPr/>
        <a:lstStyle/>
        <a:p>
          <a:endParaRPr lang="en-US"/>
        </a:p>
      </dgm:t>
    </dgm:pt>
    <dgm:pt modelId="{AC8FB26A-B13C-49C9-8F9F-DA3285776524}" type="pres">
      <dgm:prSet presAssocID="{21C01AF7-49F5-41C3-916D-E1B23C15D72A}" presName="node" presStyleLbl="node1" presStyleIdx="7" presStyleCnt="10" custScaleX="189744" custScaleY="128189" custRadScaleRad="156005" custRadScaleInc="321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946AC2-01C2-4653-84E4-33A1116D9F2B}" type="pres">
      <dgm:prSet presAssocID="{DCCCA8D7-0A07-451E-9869-E6F0BF6CFF59}" presName="Name9" presStyleLbl="parChTrans1D2" presStyleIdx="8" presStyleCnt="10"/>
      <dgm:spPr/>
      <dgm:t>
        <a:bodyPr/>
        <a:lstStyle/>
        <a:p>
          <a:endParaRPr lang="en-US"/>
        </a:p>
      </dgm:t>
    </dgm:pt>
    <dgm:pt modelId="{06F2337E-290E-4507-9239-562C6D8969F7}" type="pres">
      <dgm:prSet presAssocID="{DCCCA8D7-0A07-451E-9869-E6F0BF6CFF59}" presName="connTx" presStyleLbl="parChTrans1D2" presStyleIdx="8" presStyleCnt="10"/>
      <dgm:spPr/>
      <dgm:t>
        <a:bodyPr/>
        <a:lstStyle/>
        <a:p>
          <a:endParaRPr lang="en-US"/>
        </a:p>
      </dgm:t>
    </dgm:pt>
    <dgm:pt modelId="{4CE4A133-A49B-4A06-9409-6BE95939FB35}" type="pres">
      <dgm:prSet presAssocID="{62B25987-2610-4E97-AAF9-8BF5512E00CD}" presName="node" presStyleLbl="node1" presStyleIdx="8" presStyleCnt="10" custScaleX="225883" custScaleY="135381" custRadScaleRad="140067" custRadScaleInc="9873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5A0BFF-7A68-412E-81EE-BBC523814876}" type="pres">
      <dgm:prSet presAssocID="{52823FBB-D486-49EA-9778-B17F5456F5A6}" presName="Name9" presStyleLbl="parChTrans1D2" presStyleIdx="9" presStyleCnt="10"/>
      <dgm:spPr/>
      <dgm:t>
        <a:bodyPr/>
        <a:lstStyle/>
        <a:p>
          <a:endParaRPr lang="en-US"/>
        </a:p>
      </dgm:t>
    </dgm:pt>
    <dgm:pt modelId="{0AF15DEA-4AB1-46AA-992E-695B53F06FDF}" type="pres">
      <dgm:prSet presAssocID="{52823FBB-D486-49EA-9778-B17F5456F5A6}" presName="connTx" presStyleLbl="parChTrans1D2" presStyleIdx="9" presStyleCnt="10"/>
      <dgm:spPr/>
      <dgm:t>
        <a:bodyPr/>
        <a:lstStyle/>
        <a:p>
          <a:endParaRPr lang="en-US"/>
        </a:p>
      </dgm:t>
    </dgm:pt>
    <dgm:pt modelId="{16703902-58F9-4935-9811-7D72527CA0AE}" type="pres">
      <dgm:prSet presAssocID="{A933AF7E-983C-4F3A-A2B7-5B3316F6DA91}" presName="node" presStyleLbl="node1" presStyleIdx="9" presStyleCnt="10" custScaleX="258863" custScaleY="126051" custRadScaleRad="172487" custRadScaleInc="-1059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FA8A6D7-88D4-4CC1-824D-B085F3FF93E8}" srcId="{717F1FD5-5B4E-49C9-A3A2-7034E9E13FA9}" destId="{62B25987-2610-4E97-AAF9-8BF5512E00CD}" srcOrd="8" destOrd="0" parTransId="{DCCCA8D7-0A07-451E-9869-E6F0BF6CFF59}" sibTransId="{848370F9-A607-449E-9CF7-A3658905DCB5}"/>
    <dgm:cxn modelId="{35600B06-ED31-431F-9D4B-3BB302955E46}" type="presOf" srcId="{DCCCA8D7-0A07-451E-9869-E6F0BF6CFF59}" destId="{06F2337E-290E-4507-9239-562C6D8969F7}" srcOrd="1" destOrd="0" presId="urn:microsoft.com/office/officeart/2005/8/layout/radial1"/>
    <dgm:cxn modelId="{0AF40DD5-CFCD-47E5-8ADF-770A4F39C007}" srcId="{717F1FD5-5B4E-49C9-A3A2-7034E9E13FA9}" destId="{66C96B81-87D7-4ED6-85A4-9FFB714E7CE2}" srcOrd="6" destOrd="0" parTransId="{97DDFEAE-A780-4760-9317-0CC523F25469}" sibTransId="{3912E3EE-AE7E-491F-844E-F08784004E77}"/>
    <dgm:cxn modelId="{CA25F0A1-DC18-48A2-BB2D-56A17D94CB29}" type="presOf" srcId="{EBB116F8-46B7-422B-8DA2-2DD34FB93370}" destId="{54A2020E-9054-46CF-AC6C-F659850E40B3}" srcOrd="0" destOrd="0" presId="urn:microsoft.com/office/officeart/2005/8/layout/radial1"/>
    <dgm:cxn modelId="{303D2F2B-BD0F-43D0-BD68-0F2B8318A81D}" type="presOf" srcId="{8248DEED-D13E-4F44-99DC-8A1BCA603BD3}" destId="{4CF24704-5741-445E-8582-DC528D5DB3AB}" srcOrd="0" destOrd="0" presId="urn:microsoft.com/office/officeart/2005/8/layout/radial1"/>
    <dgm:cxn modelId="{0CC18741-E5D2-4684-9986-81FBB683F079}" type="presOf" srcId="{02A5EC05-94B6-413F-83FD-91498942640A}" destId="{9FA29909-CF60-4CF1-B5E6-E02396FD5A88}" srcOrd="0" destOrd="0" presId="urn:microsoft.com/office/officeart/2005/8/layout/radial1"/>
    <dgm:cxn modelId="{C3EBE0EA-9AB3-4840-9B0C-4F97D45ADD98}" type="presOf" srcId="{DAF081B8-9135-4626-BA8F-04EB525161BE}" destId="{53A7A7D5-2342-4EB1-AA02-8C02BB1EC571}" srcOrd="1" destOrd="0" presId="urn:microsoft.com/office/officeart/2005/8/layout/radial1"/>
    <dgm:cxn modelId="{A8E9FE57-0943-48F4-BBE1-5471D643E6FD}" type="presOf" srcId="{91146789-3302-47C3-9760-247005F96686}" destId="{5D1024FC-E254-483A-858D-8B0B756FCC22}" srcOrd="0" destOrd="0" presId="urn:microsoft.com/office/officeart/2005/8/layout/radial1"/>
    <dgm:cxn modelId="{B86D5CCA-3C79-43FF-BB93-D87916D3B0D3}" type="presOf" srcId="{66C96B81-87D7-4ED6-85A4-9FFB714E7CE2}" destId="{C4B07DE8-28A8-4271-A8D5-805D51E54B0E}" srcOrd="0" destOrd="0" presId="urn:microsoft.com/office/officeart/2005/8/layout/radial1"/>
    <dgm:cxn modelId="{DE990736-1360-4262-A04C-8B1E36E6513F}" type="presOf" srcId="{21C01AF7-49F5-41C3-916D-E1B23C15D72A}" destId="{AC8FB26A-B13C-49C9-8F9F-DA3285776524}" srcOrd="0" destOrd="0" presId="urn:microsoft.com/office/officeart/2005/8/layout/radial1"/>
    <dgm:cxn modelId="{BB1CF524-EA48-44A8-97E8-FE08981C68EF}" type="presOf" srcId="{7D49397B-E255-4A43-91E6-ABF13FCC7711}" destId="{6B25D401-22FF-45C7-8B55-3C47DF931887}" srcOrd="1" destOrd="0" presId="urn:microsoft.com/office/officeart/2005/8/layout/radial1"/>
    <dgm:cxn modelId="{AB412756-DAD1-4BE6-AA0C-48701C18C876}" type="presOf" srcId="{8624C7F3-07C7-4BFF-A38B-FA67B4B6D0D1}" destId="{B9ED74A7-2BDF-424F-B173-FFF3B5FF8E57}" srcOrd="0" destOrd="0" presId="urn:microsoft.com/office/officeart/2005/8/layout/radial1"/>
    <dgm:cxn modelId="{339BE0A5-DF71-4A42-95FC-4E175C11D42C}" srcId="{717F1FD5-5B4E-49C9-A3A2-7034E9E13FA9}" destId="{EBB116F8-46B7-422B-8DA2-2DD34FB93370}" srcOrd="2" destOrd="0" parTransId="{8624C7F3-07C7-4BFF-A38B-FA67B4B6D0D1}" sibTransId="{C7C0F0F3-A051-4B32-A65B-85FCFAA0CA55}"/>
    <dgm:cxn modelId="{331462B8-4AE3-4EB4-80A1-CC79B54146E7}" type="presOf" srcId="{91146789-3302-47C3-9760-247005F96686}" destId="{CEC34047-1841-4A71-981D-2118FA11CCD4}" srcOrd="1" destOrd="0" presId="urn:microsoft.com/office/officeart/2005/8/layout/radial1"/>
    <dgm:cxn modelId="{7B67559F-D829-4154-9BA0-E4CA3378BFEC}" type="presOf" srcId="{4C6BA43B-D0DB-454D-A766-8613E14C502D}" destId="{EB262061-255A-474B-B148-411082CD78E6}" srcOrd="0" destOrd="0" presId="urn:microsoft.com/office/officeart/2005/8/layout/radial1"/>
    <dgm:cxn modelId="{1E24F8C7-F5F4-4652-90DF-37B8E0F62BE3}" type="presOf" srcId="{A933AF7E-983C-4F3A-A2B7-5B3316F6DA91}" destId="{16703902-58F9-4935-9811-7D72527CA0AE}" srcOrd="0" destOrd="0" presId="urn:microsoft.com/office/officeart/2005/8/layout/radial1"/>
    <dgm:cxn modelId="{1A78ADF1-A734-43DF-A67B-015D9D62CB07}" type="presOf" srcId="{5763A560-36FD-41C9-94BF-4F36AE1372E7}" destId="{BA656EBE-4C34-4C94-9833-A9F7A099A127}" srcOrd="0" destOrd="0" presId="urn:microsoft.com/office/officeart/2005/8/layout/radial1"/>
    <dgm:cxn modelId="{C5648973-4B42-4707-84AD-075E4005A10B}" type="presOf" srcId="{6D6D82CE-B787-4920-99B6-F02EB3525827}" destId="{A44B8BE0-E68A-46B4-A993-EE62E7090A83}" srcOrd="0" destOrd="0" presId="urn:microsoft.com/office/officeart/2005/8/layout/radial1"/>
    <dgm:cxn modelId="{863D6298-A4EA-46F4-B1B7-27A2023B1037}" srcId="{717F1FD5-5B4E-49C9-A3A2-7034E9E13FA9}" destId="{E96A1633-E760-438E-BC87-C70E65C58352}" srcOrd="0" destOrd="0" parTransId="{5763A560-36FD-41C9-94BF-4F36AE1372E7}" sibTransId="{FBFFACC6-B714-4730-B61C-A1E913CDF152}"/>
    <dgm:cxn modelId="{C9A060E5-B1C9-4505-B5F0-309CCA23FB15}" srcId="{717F1FD5-5B4E-49C9-A3A2-7034E9E13FA9}" destId="{6D6D82CE-B787-4920-99B6-F02EB3525827}" srcOrd="3" destOrd="0" parTransId="{7D49397B-E255-4A43-91E6-ABF13FCC7711}" sibTransId="{3E0FCC77-2EA9-4C1F-95D0-B9EA21B8B438}"/>
    <dgm:cxn modelId="{B0BDE8B3-1CA8-4131-9790-2C9B198E3A6F}" type="presOf" srcId="{5763A560-36FD-41C9-94BF-4F36AE1372E7}" destId="{3562EFD8-4126-4EFB-A2BD-E7167948C25E}" srcOrd="1" destOrd="0" presId="urn:microsoft.com/office/officeart/2005/8/layout/radial1"/>
    <dgm:cxn modelId="{AD420E61-277E-4F3E-B1FF-71BE0ED1E489}" type="presOf" srcId="{62B25987-2610-4E97-AAF9-8BF5512E00CD}" destId="{4CE4A133-A49B-4A06-9409-6BE95939FB35}" srcOrd="0" destOrd="0" presId="urn:microsoft.com/office/officeart/2005/8/layout/radial1"/>
    <dgm:cxn modelId="{38B60A6F-C2CC-44B7-A8B7-87ECF54F6AD7}" type="presOf" srcId="{97DDFEAE-A780-4760-9317-0CC523F25469}" destId="{731BF2F3-F98A-4409-914F-DB566409E045}" srcOrd="1" destOrd="0" presId="urn:microsoft.com/office/officeart/2005/8/layout/radial1"/>
    <dgm:cxn modelId="{9B8F2E2B-2567-4C18-8F18-6A8EF59FFC14}" srcId="{717F1FD5-5B4E-49C9-A3A2-7034E9E13FA9}" destId="{21C01AF7-49F5-41C3-916D-E1B23C15D72A}" srcOrd="7" destOrd="0" parTransId="{DAF081B8-9135-4626-BA8F-04EB525161BE}" sibTransId="{61E8C0DB-2F60-4DD4-8AAD-6734DF3842D1}"/>
    <dgm:cxn modelId="{9DE2CE5E-74F0-4C40-8240-9F4E1896F2D3}" srcId="{94EACA2C-4405-4CA6-9E3E-C7C4311A2501}" destId="{717F1FD5-5B4E-49C9-A3A2-7034E9E13FA9}" srcOrd="0" destOrd="0" parTransId="{CC36C9F3-0877-4ABE-A4F4-66496E9B338A}" sibTransId="{9D2E2E63-DD09-4CCF-88C6-68082ED67480}"/>
    <dgm:cxn modelId="{55392AAC-986B-40DA-92E7-61A936180AF5}" type="presOf" srcId="{7C133258-17BB-4B28-8E9B-86FD48A620CD}" destId="{CB2E97AE-4FFF-4BA3-BA46-8D96A7CB33EF}" srcOrd="0" destOrd="0" presId="urn:microsoft.com/office/officeart/2005/8/layout/radial1"/>
    <dgm:cxn modelId="{798E3A66-8727-4294-B069-B106F994CC72}" type="presOf" srcId="{717F1FD5-5B4E-49C9-A3A2-7034E9E13FA9}" destId="{C7949960-073A-45E0-B886-EF394A7604D7}" srcOrd="0" destOrd="0" presId="urn:microsoft.com/office/officeart/2005/8/layout/radial1"/>
    <dgm:cxn modelId="{C08288E9-DB66-41A9-941F-7F399DA3239C}" type="presOf" srcId="{52823FBB-D486-49EA-9778-B17F5456F5A6}" destId="{F45A0BFF-7A68-412E-81EE-BBC523814876}" srcOrd="0" destOrd="0" presId="urn:microsoft.com/office/officeart/2005/8/layout/radial1"/>
    <dgm:cxn modelId="{1C81B6BE-4D4F-487E-91F0-E050542E04EF}" type="presOf" srcId="{52823FBB-D486-49EA-9778-B17F5456F5A6}" destId="{0AF15DEA-4AB1-46AA-992E-695B53F06FDF}" srcOrd="1" destOrd="0" presId="urn:microsoft.com/office/officeart/2005/8/layout/radial1"/>
    <dgm:cxn modelId="{2353ED81-3DD3-4EF5-8A04-D96A5D149FED}" type="presOf" srcId="{7D49397B-E255-4A43-91E6-ABF13FCC7711}" destId="{47D43F6C-5873-4BC9-A0AD-E9A9F3FF2AB7}" srcOrd="0" destOrd="0" presId="urn:microsoft.com/office/officeart/2005/8/layout/radial1"/>
    <dgm:cxn modelId="{8917B9BD-6325-4EDA-9430-C6BD0B1DFD76}" type="presOf" srcId="{94EACA2C-4405-4CA6-9E3E-C7C4311A2501}" destId="{8432154A-18B7-4520-8C30-99EC7EBAEAC1}" srcOrd="0" destOrd="0" presId="urn:microsoft.com/office/officeart/2005/8/layout/radial1"/>
    <dgm:cxn modelId="{CC35EE73-0CE0-4DE8-8AF3-7A81FA9DCE6A}" srcId="{717F1FD5-5B4E-49C9-A3A2-7034E9E13FA9}" destId="{4C6BA43B-D0DB-454D-A766-8613E14C502D}" srcOrd="4" destOrd="0" parTransId="{91146789-3302-47C3-9760-247005F96686}" sibTransId="{5C5B61C2-1471-4F90-A177-87B3735FD828}"/>
    <dgm:cxn modelId="{123F1FCD-3CEF-4AAC-AD38-467AA3B27E5E}" type="presOf" srcId="{DAF081B8-9135-4626-BA8F-04EB525161BE}" destId="{7F39B45A-5318-4A77-AF4F-8FA75B34D471}" srcOrd="0" destOrd="0" presId="urn:microsoft.com/office/officeart/2005/8/layout/radial1"/>
    <dgm:cxn modelId="{25609769-3737-4BF8-AFD5-F7CE1C2E6A21}" type="presOf" srcId="{8248DEED-D13E-4F44-99DC-8A1BCA603BD3}" destId="{4BD81666-BEB7-4E1A-B3DB-4D22596B0739}" srcOrd="1" destOrd="0" presId="urn:microsoft.com/office/officeart/2005/8/layout/radial1"/>
    <dgm:cxn modelId="{1057EF2F-949F-4CFE-9522-268EEEDE5260}" type="presOf" srcId="{DCCCA8D7-0A07-451E-9869-E6F0BF6CFF59}" destId="{0D946AC2-01C2-4653-84E4-33A1116D9F2B}" srcOrd="0" destOrd="0" presId="urn:microsoft.com/office/officeart/2005/8/layout/radial1"/>
    <dgm:cxn modelId="{FB4F3841-EB9B-46FA-B24F-A8DAC81BDE95}" type="presOf" srcId="{8624C7F3-07C7-4BFF-A38B-FA67B4B6D0D1}" destId="{D4168B54-DFD5-45E5-84D6-4DCFACFC2F49}" srcOrd="1" destOrd="0" presId="urn:microsoft.com/office/officeart/2005/8/layout/radial1"/>
    <dgm:cxn modelId="{CD365B29-56C3-42A9-A677-C7C5A442F8D5}" type="presOf" srcId="{E96A1633-E760-438E-BC87-C70E65C58352}" destId="{ADEFFD91-20D1-4A4D-B0C3-A4227D77DF30}" srcOrd="0" destOrd="0" presId="urn:microsoft.com/office/officeart/2005/8/layout/radial1"/>
    <dgm:cxn modelId="{DAB6C8DB-E229-4FFF-A8EC-CCD69BA24EBB}" type="presOf" srcId="{97DDFEAE-A780-4760-9317-0CC523F25469}" destId="{5C5862AF-8702-4FCB-AD1F-350554214433}" srcOrd="0" destOrd="0" presId="urn:microsoft.com/office/officeart/2005/8/layout/radial1"/>
    <dgm:cxn modelId="{1FE17C71-FB11-40A6-9D2E-F9B8B5E0FC80}" srcId="{717F1FD5-5B4E-49C9-A3A2-7034E9E13FA9}" destId="{E8F80AD4-CC28-4EAD-9B38-B77B89B877ED}" srcOrd="5" destOrd="0" parTransId="{8248DEED-D13E-4F44-99DC-8A1BCA603BD3}" sibTransId="{3ADBEFC9-CA41-439C-9890-930779C6F439}"/>
    <dgm:cxn modelId="{76215219-6550-455A-8735-F753C853F003}" type="presOf" srcId="{E8F80AD4-CC28-4EAD-9B38-B77B89B877ED}" destId="{02192FDC-CDD1-4797-B312-1EA1C177AFBC}" srcOrd="0" destOrd="0" presId="urn:microsoft.com/office/officeart/2005/8/layout/radial1"/>
    <dgm:cxn modelId="{952C1022-E1D9-4E9C-80F6-4745400E09E4}" srcId="{717F1FD5-5B4E-49C9-A3A2-7034E9E13FA9}" destId="{02A5EC05-94B6-413F-83FD-91498942640A}" srcOrd="1" destOrd="0" parTransId="{7C133258-17BB-4B28-8E9B-86FD48A620CD}" sibTransId="{09311D91-ED2F-4751-B224-FDE414D15535}"/>
    <dgm:cxn modelId="{9127D8C3-E57F-48B4-AF9F-12E7503186F7}" type="presOf" srcId="{7C133258-17BB-4B28-8E9B-86FD48A620CD}" destId="{0C60FF9D-62CC-4347-899D-F0136DB87A27}" srcOrd="1" destOrd="0" presId="urn:microsoft.com/office/officeart/2005/8/layout/radial1"/>
    <dgm:cxn modelId="{2B2A19D2-952E-43F6-9B7A-1273A15DB672}" srcId="{717F1FD5-5B4E-49C9-A3A2-7034E9E13FA9}" destId="{A933AF7E-983C-4F3A-A2B7-5B3316F6DA91}" srcOrd="9" destOrd="0" parTransId="{52823FBB-D486-49EA-9778-B17F5456F5A6}" sibTransId="{65EC7AA8-B43D-4678-ACBE-D42F6A4FAC79}"/>
    <dgm:cxn modelId="{BB79A9C1-355B-49CB-BA7B-236878116451}" type="presParOf" srcId="{8432154A-18B7-4520-8C30-99EC7EBAEAC1}" destId="{C7949960-073A-45E0-B886-EF394A7604D7}" srcOrd="0" destOrd="0" presId="urn:microsoft.com/office/officeart/2005/8/layout/radial1"/>
    <dgm:cxn modelId="{80C4888E-988A-4739-A1A4-17D847D90111}" type="presParOf" srcId="{8432154A-18B7-4520-8C30-99EC7EBAEAC1}" destId="{BA656EBE-4C34-4C94-9833-A9F7A099A127}" srcOrd="1" destOrd="0" presId="urn:microsoft.com/office/officeart/2005/8/layout/radial1"/>
    <dgm:cxn modelId="{B2AC9067-69F9-44D7-AD3F-3A0DE1A59425}" type="presParOf" srcId="{BA656EBE-4C34-4C94-9833-A9F7A099A127}" destId="{3562EFD8-4126-4EFB-A2BD-E7167948C25E}" srcOrd="0" destOrd="0" presId="urn:microsoft.com/office/officeart/2005/8/layout/radial1"/>
    <dgm:cxn modelId="{2074DC34-97DA-4597-828A-304CBA6962A7}" type="presParOf" srcId="{8432154A-18B7-4520-8C30-99EC7EBAEAC1}" destId="{ADEFFD91-20D1-4A4D-B0C3-A4227D77DF30}" srcOrd="2" destOrd="0" presId="urn:microsoft.com/office/officeart/2005/8/layout/radial1"/>
    <dgm:cxn modelId="{D8222B8B-0C81-4292-AFB2-6521E81B1415}" type="presParOf" srcId="{8432154A-18B7-4520-8C30-99EC7EBAEAC1}" destId="{CB2E97AE-4FFF-4BA3-BA46-8D96A7CB33EF}" srcOrd="3" destOrd="0" presId="urn:microsoft.com/office/officeart/2005/8/layout/radial1"/>
    <dgm:cxn modelId="{371F0180-3615-4596-81D5-2874CAD2CFFC}" type="presParOf" srcId="{CB2E97AE-4FFF-4BA3-BA46-8D96A7CB33EF}" destId="{0C60FF9D-62CC-4347-899D-F0136DB87A27}" srcOrd="0" destOrd="0" presId="urn:microsoft.com/office/officeart/2005/8/layout/radial1"/>
    <dgm:cxn modelId="{E55E8606-EA0D-4ECF-9D7B-771A0FAABAE0}" type="presParOf" srcId="{8432154A-18B7-4520-8C30-99EC7EBAEAC1}" destId="{9FA29909-CF60-4CF1-B5E6-E02396FD5A88}" srcOrd="4" destOrd="0" presId="urn:microsoft.com/office/officeart/2005/8/layout/radial1"/>
    <dgm:cxn modelId="{0DF65742-5613-4AAF-A911-B8A005C197CA}" type="presParOf" srcId="{8432154A-18B7-4520-8C30-99EC7EBAEAC1}" destId="{B9ED74A7-2BDF-424F-B173-FFF3B5FF8E57}" srcOrd="5" destOrd="0" presId="urn:microsoft.com/office/officeart/2005/8/layout/radial1"/>
    <dgm:cxn modelId="{AA9B5422-47BC-4D70-9FD1-8271FC0D30D5}" type="presParOf" srcId="{B9ED74A7-2BDF-424F-B173-FFF3B5FF8E57}" destId="{D4168B54-DFD5-45E5-84D6-4DCFACFC2F49}" srcOrd="0" destOrd="0" presId="urn:microsoft.com/office/officeart/2005/8/layout/radial1"/>
    <dgm:cxn modelId="{E25340D9-9DD9-411C-B0D3-9DE2FB1F11C0}" type="presParOf" srcId="{8432154A-18B7-4520-8C30-99EC7EBAEAC1}" destId="{54A2020E-9054-46CF-AC6C-F659850E40B3}" srcOrd="6" destOrd="0" presId="urn:microsoft.com/office/officeart/2005/8/layout/radial1"/>
    <dgm:cxn modelId="{A5E1ADA0-28D3-4646-9381-B40F3A866EB2}" type="presParOf" srcId="{8432154A-18B7-4520-8C30-99EC7EBAEAC1}" destId="{47D43F6C-5873-4BC9-A0AD-E9A9F3FF2AB7}" srcOrd="7" destOrd="0" presId="urn:microsoft.com/office/officeart/2005/8/layout/radial1"/>
    <dgm:cxn modelId="{50D07340-4E79-42A4-95F1-FEB3832F4774}" type="presParOf" srcId="{47D43F6C-5873-4BC9-A0AD-E9A9F3FF2AB7}" destId="{6B25D401-22FF-45C7-8B55-3C47DF931887}" srcOrd="0" destOrd="0" presId="urn:microsoft.com/office/officeart/2005/8/layout/radial1"/>
    <dgm:cxn modelId="{6BA52383-14B0-4BF0-A098-F7FBB98308FC}" type="presParOf" srcId="{8432154A-18B7-4520-8C30-99EC7EBAEAC1}" destId="{A44B8BE0-E68A-46B4-A993-EE62E7090A83}" srcOrd="8" destOrd="0" presId="urn:microsoft.com/office/officeart/2005/8/layout/radial1"/>
    <dgm:cxn modelId="{AD943052-5B51-41D4-93F8-0779B1F1BBC2}" type="presParOf" srcId="{8432154A-18B7-4520-8C30-99EC7EBAEAC1}" destId="{5D1024FC-E254-483A-858D-8B0B756FCC22}" srcOrd="9" destOrd="0" presId="urn:microsoft.com/office/officeart/2005/8/layout/radial1"/>
    <dgm:cxn modelId="{73537142-413B-4407-B555-522A0E75330C}" type="presParOf" srcId="{5D1024FC-E254-483A-858D-8B0B756FCC22}" destId="{CEC34047-1841-4A71-981D-2118FA11CCD4}" srcOrd="0" destOrd="0" presId="urn:microsoft.com/office/officeart/2005/8/layout/radial1"/>
    <dgm:cxn modelId="{23E8F319-3CC9-47E0-9559-FA78E3BE4D09}" type="presParOf" srcId="{8432154A-18B7-4520-8C30-99EC7EBAEAC1}" destId="{EB262061-255A-474B-B148-411082CD78E6}" srcOrd="10" destOrd="0" presId="urn:microsoft.com/office/officeart/2005/8/layout/radial1"/>
    <dgm:cxn modelId="{BF6FA0C6-2427-42DC-B7C3-9CE396F19070}" type="presParOf" srcId="{8432154A-18B7-4520-8C30-99EC7EBAEAC1}" destId="{4CF24704-5741-445E-8582-DC528D5DB3AB}" srcOrd="11" destOrd="0" presId="urn:microsoft.com/office/officeart/2005/8/layout/radial1"/>
    <dgm:cxn modelId="{43BD3704-EEEE-4A1B-8A6F-F0FB060C81D1}" type="presParOf" srcId="{4CF24704-5741-445E-8582-DC528D5DB3AB}" destId="{4BD81666-BEB7-4E1A-B3DB-4D22596B0739}" srcOrd="0" destOrd="0" presId="urn:microsoft.com/office/officeart/2005/8/layout/radial1"/>
    <dgm:cxn modelId="{C7912615-F144-4C6A-8AF5-6884D0010BF8}" type="presParOf" srcId="{8432154A-18B7-4520-8C30-99EC7EBAEAC1}" destId="{02192FDC-CDD1-4797-B312-1EA1C177AFBC}" srcOrd="12" destOrd="0" presId="urn:microsoft.com/office/officeart/2005/8/layout/radial1"/>
    <dgm:cxn modelId="{0C458487-88F6-4D27-B254-A1A55470F679}" type="presParOf" srcId="{8432154A-18B7-4520-8C30-99EC7EBAEAC1}" destId="{5C5862AF-8702-4FCB-AD1F-350554214433}" srcOrd="13" destOrd="0" presId="urn:microsoft.com/office/officeart/2005/8/layout/radial1"/>
    <dgm:cxn modelId="{781C4D5D-1913-4A08-914B-9C1E504F0781}" type="presParOf" srcId="{5C5862AF-8702-4FCB-AD1F-350554214433}" destId="{731BF2F3-F98A-4409-914F-DB566409E045}" srcOrd="0" destOrd="0" presId="urn:microsoft.com/office/officeart/2005/8/layout/radial1"/>
    <dgm:cxn modelId="{A9E5F380-7FF4-4B8D-8944-B4F29568F095}" type="presParOf" srcId="{8432154A-18B7-4520-8C30-99EC7EBAEAC1}" destId="{C4B07DE8-28A8-4271-A8D5-805D51E54B0E}" srcOrd="14" destOrd="0" presId="urn:microsoft.com/office/officeart/2005/8/layout/radial1"/>
    <dgm:cxn modelId="{EAB93498-F876-4ABC-95D7-F22196173E3B}" type="presParOf" srcId="{8432154A-18B7-4520-8C30-99EC7EBAEAC1}" destId="{7F39B45A-5318-4A77-AF4F-8FA75B34D471}" srcOrd="15" destOrd="0" presId="urn:microsoft.com/office/officeart/2005/8/layout/radial1"/>
    <dgm:cxn modelId="{7E618278-F7F0-4911-A83E-255EDDE643B8}" type="presParOf" srcId="{7F39B45A-5318-4A77-AF4F-8FA75B34D471}" destId="{53A7A7D5-2342-4EB1-AA02-8C02BB1EC571}" srcOrd="0" destOrd="0" presId="urn:microsoft.com/office/officeart/2005/8/layout/radial1"/>
    <dgm:cxn modelId="{96F588B7-AA1A-4116-AAE0-B43EC4BFE429}" type="presParOf" srcId="{8432154A-18B7-4520-8C30-99EC7EBAEAC1}" destId="{AC8FB26A-B13C-49C9-8F9F-DA3285776524}" srcOrd="16" destOrd="0" presId="urn:microsoft.com/office/officeart/2005/8/layout/radial1"/>
    <dgm:cxn modelId="{967AE472-46E2-45C7-875A-B904FAC676C6}" type="presParOf" srcId="{8432154A-18B7-4520-8C30-99EC7EBAEAC1}" destId="{0D946AC2-01C2-4653-84E4-33A1116D9F2B}" srcOrd="17" destOrd="0" presId="urn:microsoft.com/office/officeart/2005/8/layout/radial1"/>
    <dgm:cxn modelId="{1F3A6F6B-A450-4022-87F1-8D120EC1988C}" type="presParOf" srcId="{0D946AC2-01C2-4653-84E4-33A1116D9F2B}" destId="{06F2337E-290E-4507-9239-562C6D8969F7}" srcOrd="0" destOrd="0" presId="urn:microsoft.com/office/officeart/2005/8/layout/radial1"/>
    <dgm:cxn modelId="{37043AC1-FC13-44AF-95D0-622042D6CE7D}" type="presParOf" srcId="{8432154A-18B7-4520-8C30-99EC7EBAEAC1}" destId="{4CE4A133-A49B-4A06-9409-6BE95939FB35}" srcOrd="18" destOrd="0" presId="urn:microsoft.com/office/officeart/2005/8/layout/radial1"/>
    <dgm:cxn modelId="{5CADC2BB-8F20-4171-B879-5E1BBC66B4CF}" type="presParOf" srcId="{8432154A-18B7-4520-8C30-99EC7EBAEAC1}" destId="{F45A0BFF-7A68-412E-81EE-BBC523814876}" srcOrd="19" destOrd="0" presId="urn:microsoft.com/office/officeart/2005/8/layout/radial1"/>
    <dgm:cxn modelId="{DA60F497-23B8-4A55-9632-16890C67D353}" type="presParOf" srcId="{F45A0BFF-7A68-412E-81EE-BBC523814876}" destId="{0AF15DEA-4AB1-46AA-992E-695B53F06FDF}" srcOrd="0" destOrd="0" presId="urn:microsoft.com/office/officeart/2005/8/layout/radial1"/>
    <dgm:cxn modelId="{BEA13CB3-A31D-410C-9968-7A6803EDA118}" type="presParOf" srcId="{8432154A-18B7-4520-8C30-99EC7EBAEAC1}" destId="{16703902-58F9-4935-9811-7D72527CA0AE}" srcOrd="2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EACA2C-4405-4CA6-9E3E-C7C4311A2501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7F1FD5-5B4E-49C9-A3A2-7034E9E13FA9}">
      <dgm:prSet phldrT="[Text]" custT="1"/>
      <dgm:spPr>
        <a:solidFill>
          <a:schemeClr val="tx2"/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Soft skills</a:t>
          </a:r>
        </a:p>
      </dgm:t>
    </dgm:pt>
    <dgm:pt modelId="{CC36C9F3-0877-4ABE-A4F4-66496E9B338A}" type="parTrans" cxnId="{9DE2CE5E-74F0-4C40-8240-9F4E1896F2D3}">
      <dgm:prSet custT="1"/>
      <dgm:spPr/>
      <dgm:t>
        <a:bodyPr/>
        <a:lstStyle/>
        <a:p>
          <a:endParaRPr lang="en-US" sz="1600" b="1"/>
        </a:p>
      </dgm:t>
    </dgm:pt>
    <dgm:pt modelId="{9D2E2E63-DD09-4CCF-88C6-68082ED67480}" type="sibTrans" cxnId="{9DE2CE5E-74F0-4C40-8240-9F4E1896F2D3}">
      <dgm:prSet/>
      <dgm:spPr/>
      <dgm:t>
        <a:bodyPr/>
        <a:lstStyle/>
        <a:p>
          <a:endParaRPr lang="en-US" sz="1600" b="1"/>
        </a:p>
      </dgm:t>
    </dgm:pt>
    <dgm:pt modelId="{21C01AF7-49F5-41C3-916D-E1B23C15D72A}">
      <dgm:prSet phldrT="[Text]" custT="1"/>
      <dgm:spPr>
        <a:solidFill>
          <a:schemeClr val="accent2">
            <a:lumMod val="75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2000" b="1" dirty="0"/>
            <a:t>Social Intelligence</a:t>
          </a:r>
        </a:p>
      </dgm:t>
    </dgm:pt>
    <dgm:pt modelId="{DAF081B8-9135-4626-BA8F-04EB525161BE}" type="parTrans" cxnId="{9B8F2E2B-2567-4C18-8F18-6A8EF59FFC14}">
      <dgm:prSet custT="1"/>
      <dgm:spPr/>
      <dgm:t>
        <a:bodyPr/>
        <a:lstStyle/>
        <a:p>
          <a:endParaRPr lang="en-US" sz="1600" b="1"/>
        </a:p>
      </dgm:t>
    </dgm:pt>
    <dgm:pt modelId="{61E8C0DB-2F60-4DD4-8AAD-6734DF3842D1}" type="sibTrans" cxnId="{9B8F2E2B-2567-4C18-8F18-6A8EF59FFC14}">
      <dgm:prSet/>
      <dgm:spPr/>
      <dgm:t>
        <a:bodyPr/>
        <a:lstStyle/>
        <a:p>
          <a:endParaRPr lang="en-US" sz="1600" b="1"/>
        </a:p>
      </dgm:t>
    </dgm:pt>
    <dgm:pt modelId="{E96A1633-E760-438E-BC87-C70E65C58352}">
      <dgm:prSet phldrT="[Text]" custT="1"/>
      <dgm:spPr>
        <a:solidFill>
          <a:schemeClr val="accent2">
            <a:lumMod val="75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en-IN" sz="2000" b="1" dirty="0"/>
            <a:t>Communication and presentation Skills </a:t>
          </a:r>
          <a:endParaRPr lang="en-US" sz="2000" b="1" dirty="0">
            <a:solidFill>
              <a:schemeClr val="tx1"/>
            </a:solidFill>
          </a:endParaRPr>
        </a:p>
      </dgm:t>
    </dgm:pt>
    <dgm:pt modelId="{5763A560-36FD-41C9-94BF-4F36AE1372E7}" type="parTrans" cxnId="{863D6298-A4EA-46F4-B1B7-27A2023B1037}">
      <dgm:prSet custT="1"/>
      <dgm:spPr/>
      <dgm:t>
        <a:bodyPr/>
        <a:lstStyle/>
        <a:p>
          <a:endParaRPr lang="en-US" sz="1600" b="1"/>
        </a:p>
      </dgm:t>
    </dgm:pt>
    <dgm:pt modelId="{FBFFACC6-B714-4730-B61C-A1E913CDF152}" type="sibTrans" cxnId="{863D6298-A4EA-46F4-B1B7-27A2023B1037}">
      <dgm:prSet/>
      <dgm:spPr/>
      <dgm:t>
        <a:bodyPr/>
        <a:lstStyle/>
        <a:p>
          <a:endParaRPr lang="en-US" sz="1600" b="1"/>
        </a:p>
      </dgm:t>
    </dgm:pt>
    <dgm:pt modelId="{02A5EC05-94B6-413F-83FD-91498942640A}">
      <dgm:prSet phldrT="[Text]" custT="1"/>
      <dgm:spPr>
        <a:solidFill>
          <a:schemeClr val="accent2">
            <a:lumMod val="75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en-IN" sz="2000" b="1" dirty="0"/>
            <a:t>Team work</a:t>
          </a:r>
          <a:endParaRPr lang="en-US" sz="2000" b="1" dirty="0">
            <a:solidFill>
              <a:schemeClr val="tx1"/>
            </a:solidFill>
          </a:endParaRPr>
        </a:p>
      </dgm:t>
    </dgm:pt>
    <dgm:pt modelId="{7C133258-17BB-4B28-8E9B-86FD48A620CD}" type="parTrans" cxnId="{952C1022-E1D9-4E9C-80F6-4745400E09E4}">
      <dgm:prSet custT="1"/>
      <dgm:spPr/>
      <dgm:t>
        <a:bodyPr/>
        <a:lstStyle/>
        <a:p>
          <a:endParaRPr lang="en-US" sz="1600" b="1"/>
        </a:p>
      </dgm:t>
    </dgm:pt>
    <dgm:pt modelId="{09311D91-ED2F-4751-B224-FDE414D15535}" type="sibTrans" cxnId="{952C1022-E1D9-4E9C-80F6-4745400E09E4}">
      <dgm:prSet/>
      <dgm:spPr/>
      <dgm:t>
        <a:bodyPr/>
        <a:lstStyle/>
        <a:p>
          <a:endParaRPr lang="en-US" sz="1600" b="1"/>
        </a:p>
      </dgm:t>
    </dgm:pt>
    <dgm:pt modelId="{EBB116F8-46B7-422B-8DA2-2DD34FB93370}">
      <dgm:prSet phldrT="[Text]" custT="1"/>
      <dgm:spPr>
        <a:solidFill>
          <a:schemeClr val="accent2">
            <a:lumMod val="75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en-IN" sz="2000" b="1" dirty="0"/>
            <a:t>Analytical reasoning</a:t>
          </a:r>
          <a:endParaRPr lang="en-US" sz="2000" b="1" dirty="0">
            <a:solidFill>
              <a:schemeClr val="tx1"/>
            </a:solidFill>
          </a:endParaRPr>
        </a:p>
      </dgm:t>
    </dgm:pt>
    <dgm:pt modelId="{8624C7F3-07C7-4BFF-A38B-FA67B4B6D0D1}" type="parTrans" cxnId="{339BE0A5-DF71-4A42-95FC-4E175C11D42C}">
      <dgm:prSet custT="1"/>
      <dgm:spPr/>
      <dgm:t>
        <a:bodyPr/>
        <a:lstStyle/>
        <a:p>
          <a:endParaRPr lang="en-US" sz="1600" b="1"/>
        </a:p>
      </dgm:t>
    </dgm:pt>
    <dgm:pt modelId="{C7C0F0F3-A051-4B32-A65B-85FCFAA0CA55}" type="sibTrans" cxnId="{339BE0A5-DF71-4A42-95FC-4E175C11D42C}">
      <dgm:prSet/>
      <dgm:spPr/>
      <dgm:t>
        <a:bodyPr/>
        <a:lstStyle/>
        <a:p>
          <a:endParaRPr lang="en-US" sz="1600" b="1"/>
        </a:p>
      </dgm:t>
    </dgm:pt>
    <dgm:pt modelId="{E8F80AD4-CC28-4EAD-9B38-B77B89B877ED}">
      <dgm:prSet phldrT="[Text]" custT="1"/>
      <dgm:spPr>
        <a:solidFill>
          <a:schemeClr val="accent2">
            <a:lumMod val="75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en-IN" sz="2000" b="1" dirty="0"/>
            <a:t>Critical and Reflective</a:t>
          </a:r>
        </a:p>
        <a:p>
          <a:r>
            <a:rPr lang="en-IN" sz="2000" b="1" dirty="0"/>
            <a:t>thinking</a:t>
          </a:r>
          <a:endParaRPr lang="en-US" sz="2000" b="1" dirty="0">
            <a:solidFill>
              <a:schemeClr val="tx1"/>
            </a:solidFill>
          </a:endParaRPr>
        </a:p>
      </dgm:t>
    </dgm:pt>
    <dgm:pt modelId="{8248DEED-D13E-4F44-99DC-8A1BCA603BD3}" type="parTrans" cxnId="{1FE17C71-FB11-40A6-9D2E-F9B8B5E0FC80}">
      <dgm:prSet custT="1"/>
      <dgm:spPr/>
      <dgm:t>
        <a:bodyPr/>
        <a:lstStyle/>
        <a:p>
          <a:endParaRPr lang="en-US" sz="1600" b="1"/>
        </a:p>
      </dgm:t>
    </dgm:pt>
    <dgm:pt modelId="{3ADBEFC9-CA41-439C-9890-930779C6F439}" type="sibTrans" cxnId="{1FE17C71-FB11-40A6-9D2E-F9B8B5E0FC80}">
      <dgm:prSet/>
      <dgm:spPr/>
      <dgm:t>
        <a:bodyPr/>
        <a:lstStyle/>
        <a:p>
          <a:endParaRPr lang="en-US" sz="1600" b="1"/>
        </a:p>
      </dgm:t>
    </dgm:pt>
    <dgm:pt modelId="{66C96B81-87D7-4ED6-85A4-9FFB714E7CE2}">
      <dgm:prSet phldrT="[Text]" custT="1"/>
      <dgm:spPr>
        <a:solidFill>
          <a:schemeClr val="accent2">
            <a:lumMod val="75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en-IN" sz="2000" b="1" dirty="0"/>
            <a:t>Emotional Intelligence</a:t>
          </a:r>
          <a:endParaRPr lang="en-US" sz="2000" b="1" dirty="0">
            <a:solidFill>
              <a:schemeClr val="tx1"/>
            </a:solidFill>
          </a:endParaRPr>
        </a:p>
      </dgm:t>
    </dgm:pt>
    <dgm:pt modelId="{97DDFEAE-A780-4760-9317-0CC523F25469}" type="parTrans" cxnId="{0AF40DD5-CFCD-47E5-8ADF-770A4F39C007}">
      <dgm:prSet custT="1"/>
      <dgm:spPr/>
      <dgm:t>
        <a:bodyPr/>
        <a:lstStyle/>
        <a:p>
          <a:endParaRPr lang="en-US" sz="1600" b="1"/>
        </a:p>
      </dgm:t>
    </dgm:pt>
    <dgm:pt modelId="{3912E3EE-AE7E-491F-844E-F08784004E77}" type="sibTrans" cxnId="{0AF40DD5-CFCD-47E5-8ADF-770A4F39C007}">
      <dgm:prSet/>
      <dgm:spPr/>
      <dgm:t>
        <a:bodyPr/>
        <a:lstStyle/>
        <a:p>
          <a:endParaRPr lang="en-US" sz="1600" b="1"/>
        </a:p>
      </dgm:t>
    </dgm:pt>
    <dgm:pt modelId="{B55D011C-9FBE-434D-B532-F2A88F68E566}">
      <dgm:prSet custScaleX="249134" custScaleY="95369" custRadScaleRad="122520" custRadScaleInc="16985"/>
      <dgm:spPr/>
      <dgm:t>
        <a:bodyPr/>
        <a:lstStyle/>
        <a:p>
          <a:endParaRPr lang="en-IN" dirty="0"/>
        </a:p>
      </dgm:t>
    </dgm:pt>
    <dgm:pt modelId="{09B2D209-4ED7-4782-ADC4-3A53C9886963}" type="parTrans" cxnId="{49379A37-B2F0-4E2D-8698-0C1757FE653D}">
      <dgm:prSet/>
      <dgm:spPr/>
      <dgm:t>
        <a:bodyPr/>
        <a:lstStyle/>
        <a:p>
          <a:endParaRPr lang="en-US" b="1"/>
        </a:p>
      </dgm:t>
    </dgm:pt>
    <dgm:pt modelId="{19434711-1E26-4CEE-BE5C-D61A33FB7C5D}" type="sibTrans" cxnId="{49379A37-B2F0-4E2D-8698-0C1757FE653D}">
      <dgm:prSet/>
      <dgm:spPr/>
      <dgm:t>
        <a:bodyPr/>
        <a:lstStyle/>
        <a:p>
          <a:endParaRPr lang="en-IN"/>
        </a:p>
      </dgm:t>
    </dgm:pt>
    <dgm:pt modelId="{1F0A71B9-8B39-48E4-A5E1-14804D23C853}">
      <dgm:prSet custT="1"/>
      <dgm:spPr>
        <a:solidFill>
          <a:schemeClr val="accent2">
            <a:lumMod val="75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en-IN" sz="2000" b="1" dirty="0"/>
            <a:t>Problem solving</a:t>
          </a:r>
        </a:p>
      </dgm:t>
    </dgm:pt>
    <dgm:pt modelId="{9609674B-D79A-4C8A-9BF6-0EC11F4E3289}" type="parTrans" cxnId="{7BA329F6-BBCF-4241-8657-F01166DAF72F}">
      <dgm:prSet/>
      <dgm:spPr/>
      <dgm:t>
        <a:bodyPr/>
        <a:lstStyle/>
        <a:p>
          <a:endParaRPr lang="en-IN"/>
        </a:p>
      </dgm:t>
    </dgm:pt>
    <dgm:pt modelId="{7D7FE52E-6AD4-4087-B687-441D1DFF1B99}" type="sibTrans" cxnId="{7BA329F6-BBCF-4241-8657-F01166DAF72F}">
      <dgm:prSet/>
      <dgm:spPr/>
      <dgm:t>
        <a:bodyPr/>
        <a:lstStyle/>
        <a:p>
          <a:endParaRPr lang="en-IN"/>
        </a:p>
      </dgm:t>
    </dgm:pt>
    <dgm:pt modelId="{5E71BF37-D338-4B74-A2CD-56C2C7531068}">
      <dgm:prSet custT="1"/>
      <dgm:spPr>
        <a:solidFill>
          <a:schemeClr val="accent2">
            <a:lumMod val="75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en-IN" sz="2000" b="1" dirty="0"/>
            <a:t>Moral and ethical awareness/reasoning</a:t>
          </a:r>
        </a:p>
      </dgm:t>
    </dgm:pt>
    <dgm:pt modelId="{C1F90523-1AA9-4638-9C49-E908C4E5A7CA}" type="parTrans" cxnId="{0B194495-A0F6-454B-95F5-1643A968611A}">
      <dgm:prSet/>
      <dgm:spPr/>
      <dgm:t>
        <a:bodyPr/>
        <a:lstStyle/>
        <a:p>
          <a:endParaRPr lang="en-IN"/>
        </a:p>
      </dgm:t>
    </dgm:pt>
    <dgm:pt modelId="{F7527378-8983-4EE8-8F45-077F833356C3}" type="sibTrans" cxnId="{0B194495-A0F6-454B-95F5-1643A968611A}">
      <dgm:prSet/>
      <dgm:spPr/>
      <dgm:t>
        <a:bodyPr/>
        <a:lstStyle/>
        <a:p>
          <a:endParaRPr lang="en-IN"/>
        </a:p>
      </dgm:t>
    </dgm:pt>
    <dgm:pt modelId="{FFF47C4C-7E61-4AB8-9120-A63ECB726A9D}">
      <dgm:prSet phldrT="[Text]" custScaleX="196100" custScaleY="103479" custRadScaleRad="152666" custRadScaleInc="243536"/>
      <dgm:spPr>
        <a:prstGeom prst="roundRect">
          <a:avLst/>
        </a:prstGeom>
        <a:solidFill>
          <a:schemeClr val="accent2">
            <a:lumMod val="75000"/>
          </a:schemeClr>
        </a:solidFill>
      </dgm:spPr>
      <dgm:t>
        <a:bodyPr/>
        <a:lstStyle/>
        <a:p>
          <a:endParaRPr lang="en-IN" dirty="0"/>
        </a:p>
      </dgm:t>
    </dgm:pt>
    <dgm:pt modelId="{B505E93D-643A-48AB-9A9A-14BF0055E64F}" type="parTrans" cxnId="{96603999-BBD0-4FA6-8594-70A38FAAD3C6}">
      <dgm:prSet/>
      <dgm:spPr/>
      <dgm:t>
        <a:bodyPr/>
        <a:lstStyle/>
        <a:p>
          <a:endParaRPr lang="en-IN"/>
        </a:p>
      </dgm:t>
    </dgm:pt>
    <dgm:pt modelId="{F221E8B3-B1A1-4910-86BD-D1305EBC8D87}" type="sibTrans" cxnId="{96603999-BBD0-4FA6-8594-70A38FAAD3C6}">
      <dgm:prSet/>
      <dgm:spPr/>
      <dgm:t>
        <a:bodyPr/>
        <a:lstStyle/>
        <a:p>
          <a:endParaRPr lang="en-IN"/>
        </a:p>
      </dgm:t>
    </dgm:pt>
    <dgm:pt modelId="{0933E262-4AE0-46B9-9C0F-2099B0DA5DA8}">
      <dgm:prSet phldrT="[Text]" custScaleX="196100" custScaleY="103479" custRadScaleRad="152666" custRadScaleInc="243536"/>
      <dgm:spPr>
        <a:prstGeom prst="roundRect">
          <a:avLst/>
        </a:prstGeom>
        <a:solidFill>
          <a:schemeClr val="accent2">
            <a:lumMod val="75000"/>
          </a:schemeClr>
        </a:solidFill>
      </dgm:spPr>
      <dgm:t>
        <a:bodyPr/>
        <a:lstStyle/>
        <a:p>
          <a:endParaRPr lang="en-IN" dirty="0"/>
        </a:p>
      </dgm:t>
    </dgm:pt>
    <dgm:pt modelId="{A9E4F321-CE42-4A30-88D2-7108CBE43732}" type="parTrans" cxnId="{65E30E15-8D60-43D9-B19E-E469EC64198D}">
      <dgm:prSet/>
      <dgm:spPr/>
      <dgm:t>
        <a:bodyPr/>
        <a:lstStyle/>
        <a:p>
          <a:endParaRPr lang="en-IN"/>
        </a:p>
      </dgm:t>
    </dgm:pt>
    <dgm:pt modelId="{81D63A0E-76BD-4EAD-8CDF-AF97AE8F5A90}" type="sibTrans" cxnId="{65E30E15-8D60-43D9-B19E-E469EC64198D}">
      <dgm:prSet/>
      <dgm:spPr/>
      <dgm:t>
        <a:bodyPr/>
        <a:lstStyle/>
        <a:p>
          <a:endParaRPr lang="en-IN"/>
        </a:p>
      </dgm:t>
    </dgm:pt>
    <dgm:pt modelId="{FC9712FE-69CE-4C53-A628-3340BC72EE0C}">
      <dgm:prSet custScaleX="205481" custRadScaleRad="99290" custRadScaleInc="33117"/>
      <dgm:spPr>
        <a:prstGeom prst="roundRect">
          <a:avLst/>
        </a:prstGeom>
        <a:solidFill>
          <a:schemeClr val="accent2">
            <a:lumMod val="75000"/>
          </a:schemeClr>
        </a:solidFill>
      </dgm:spPr>
      <dgm:t>
        <a:bodyPr/>
        <a:lstStyle/>
        <a:p>
          <a:endParaRPr lang="en-IN" dirty="0"/>
        </a:p>
      </dgm:t>
    </dgm:pt>
    <dgm:pt modelId="{F65231F8-F15C-4C27-8049-8DBFB27ABFF9}" type="parTrans" cxnId="{7EDF7581-1D6E-468D-8D05-370D4593B835}">
      <dgm:prSet/>
      <dgm:spPr/>
      <dgm:t>
        <a:bodyPr/>
        <a:lstStyle/>
        <a:p>
          <a:endParaRPr lang="en-IN"/>
        </a:p>
      </dgm:t>
    </dgm:pt>
    <dgm:pt modelId="{CE7314FC-736F-4568-946C-146E97076A9E}" type="sibTrans" cxnId="{7EDF7581-1D6E-468D-8D05-370D4593B835}">
      <dgm:prSet/>
      <dgm:spPr/>
      <dgm:t>
        <a:bodyPr/>
        <a:lstStyle/>
        <a:p>
          <a:endParaRPr lang="en-IN"/>
        </a:p>
      </dgm:t>
    </dgm:pt>
    <dgm:pt modelId="{EC126D4A-FEBD-4BDC-975B-9A3144D6C71A}">
      <dgm:prSet phldrT="[Text]" custT="1"/>
      <dgm:spPr>
        <a:solidFill>
          <a:schemeClr val="accent2">
            <a:lumMod val="75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2000" b="1" dirty="0"/>
            <a:t>Time Management</a:t>
          </a:r>
        </a:p>
      </dgm:t>
    </dgm:pt>
    <dgm:pt modelId="{3EEDE830-B966-44DF-871D-D47C95AFE4C7}" type="parTrans" cxnId="{1B7C8EE0-E2BB-4446-8B6B-6C2F04F04BFD}">
      <dgm:prSet/>
      <dgm:spPr/>
      <dgm:t>
        <a:bodyPr/>
        <a:lstStyle/>
        <a:p>
          <a:endParaRPr lang="en-IN"/>
        </a:p>
      </dgm:t>
    </dgm:pt>
    <dgm:pt modelId="{166FD161-C8C9-460F-8691-D3F20EA79D31}" type="sibTrans" cxnId="{1B7C8EE0-E2BB-4446-8B6B-6C2F04F04BFD}">
      <dgm:prSet/>
      <dgm:spPr/>
      <dgm:t>
        <a:bodyPr/>
        <a:lstStyle/>
        <a:p>
          <a:endParaRPr lang="en-IN"/>
        </a:p>
      </dgm:t>
    </dgm:pt>
    <dgm:pt modelId="{8432154A-18B7-4520-8C30-99EC7EBAEAC1}" type="pres">
      <dgm:prSet presAssocID="{94EACA2C-4405-4CA6-9E3E-C7C4311A250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C7949960-073A-45E0-B886-EF394A7604D7}" type="pres">
      <dgm:prSet presAssocID="{717F1FD5-5B4E-49C9-A3A2-7034E9E13FA9}" presName="centerShape" presStyleLbl="node0" presStyleIdx="0" presStyleCnt="1" custScaleX="205418" custScaleY="107290" custLinFactNeighborX="-7177" custLinFactNeighborY="-1071"/>
      <dgm:spPr>
        <a:prstGeom prst="roundRect">
          <a:avLst/>
        </a:prstGeom>
      </dgm:spPr>
      <dgm:t>
        <a:bodyPr/>
        <a:lstStyle/>
        <a:p>
          <a:endParaRPr lang="en-IN"/>
        </a:p>
      </dgm:t>
    </dgm:pt>
    <dgm:pt modelId="{BA656EBE-4C34-4C94-9833-A9F7A099A127}" type="pres">
      <dgm:prSet presAssocID="{5763A560-36FD-41C9-94BF-4F36AE1372E7}" presName="Name9" presStyleLbl="parChTrans1D2" presStyleIdx="0" presStyleCnt="9"/>
      <dgm:spPr/>
      <dgm:t>
        <a:bodyPr/>
        <a:lstStyle/>
        <a:p>
          <a:endParaRPr lang="en-IN"/>
        </a:p>
      </dgm:t>
    </dgm:pt>
    <dgm:pt modelId="{3562EFD8-4126-4EFB-A2BD-E7167948C25E}" type="pres">
      <dgm:prSet presAssocID="{5763A560-36FD-41C9-94BF-4F36AE1372E7}" presName="connTx" presStyleLbl="parChTrans1D2" presStyleIdx="0" presStyleCnt="9"/>
      <dgm:spPr/>
      <dgm:t>
        <a:bodyPr/>
        <a:lstStyle/>
        <a:p>
          <a:endParaRPr lang="en-IN"/>
        </a:p>
      </dgm:t>
    </dgm:pt>
    <dgm:pt modelId="{ADEFFD91-20D1-4A4D-B0C3-A4227D77DF30}" type="pres">
      <dgm:prSet presAssocID="{E96A1633-E760-438E-BC87-C70E65C58352}" presName="node" presStyleLbl="node1" presStyleIdx="0" presStyleCnt="9" custScaleX="196100" custScaleY="103479" custRadScaleRad="91347" custRadScaleInc="-361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IN"/>
        </a:p>
      </dgm:t>
    </dgm:pt>
    <dgm:pt modelId="{CB2E97AE-4FFF-4BA3-BA46-8D96A7CB33EF}" type="pres">
      <dgm:prSet presAssocID="{7C133258-17BB-4B28-8E9B-86FD48A620CD}" presName="Name9" presStyleLbl="parChTrans1D2" presStyleIdx="1" presStyleCnt="9"/>
      <dgm:spPr/>
      <dgm:t>
        <a:bodyPr/>
        <a:lstStyle/>
        <a:p>
          <a:endParaRPr lang="en-IN"/>
        </a:p>
      </dgm:t>
    </dgm:pt>
    <dgm:pt modelId="{0C60FF9D-62CC-4347-899D-F0136DB87A27}" type="pres">
      <dgm:prSet presAssocID="{7C133258-17BB-4B28-8E9B-86FD48A620CD}" presName="connTx" presStyleLbl="parChTrans1D2" presStyleIdx="1" presStyleCnt="9"/>
      <dgm:spPr/>
      <dgm:t>
        <a:bodyPr/>
        <a:lstStyle/>
        <a:p>
          <a:endParaRPr lang="en-IN"/>
        </a:p>
      </dgm:t>
    </dgm:pt>
    <dgm:pt modelId="{9FA29909-CF60-4CF1-B5E6-E02396FD5A88}" type="pres">
      <dgm:prSet presAssocID="{02A5EC05-94B6-413F-83FD-91498942640A}" presName="node" presStyleLbl="node1" presStyleIdx="1" presStyleCnt="9" custScaleX="200965" custScaleY="72546" custRadScaleRad="139560" custRadScaleInc="7288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IN"/>
        </a:p>
      </dgm:t>
    </dgm:pt>
    <dgm:pt modelId="{B9ED74A7-2BDF-424F-B173-FFF3B5FF8E57}" type="pres">
      <dgm:prSet presAssocID="{8624C7F3-07C7-4BFF-A38B-FA67B4B6D0D1}" presName="Name9" presStyleLbl="parChTrans1D2" presStyleIdx="2" presStyleCnt="9"/>
      <dgm:spPr/>
      <dgm:t>
        <a:bodyPr/>
        <a:lstStyle/>
        <a:p>
          <a:endParaRPr lang="en-IN"/>
        </a:p>
      </dgm:t>
    </dgm:pt>
    <dgm:pt modelId="{D4168B54-DFD5-45E5-84D6-4DCFACFC2F49}" type="pres">
      <dgm:prSet presAssocID="{8624C7F3-07C7-4BFF-A38B-FA67B4B6D0D1}" presName="connTx" presStyleLbl="parChTrans1D2" presStyleIdx="2" presStyleCnt="9"/>
      <dgm:spPr/>
      <dgm:t>
        <a:bodyPr/>
        <a:lstStyle/>
        <a:p>
          <a:endParaRPr lang="en-IN"/>
        </a:p>
      </dgm:t>
    </dgm:pt>
    <dgm:pt modelId="{54A2020E-9054-46CF-AC6C-F659850E40B3}" type="pres">
      <dgm:prSet presAssocID="{EBB116F8-46B7-422B-8DA2-2DD34FB93370}" presName="node" presStyleLbl="node1" presStyleIdx="2" presStyleCnt="9" custScaleX="179288" custScaleY="93727" custRadScaleRad="143691" custRadScaleInc="23962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IN"/>
        </a:p>
      </dgm:t>
    </dgm:pt>
    <dgm:pt modelId="{E133B2CD-0B33-44EE-B310-4C267B2DCA67}" type="pres">
      <dgm:prSet presAssocID="{9609674B-D79A-4C8A-9BF6-0EC11F4E3289}" presName="Name9" presStyleLbl="parChTrans1D2" presStyleIdx="3" presStyleCnt="9"/>
      <dgm:spPr/>
      <dgm:t>
        <a:bodyPr/>
        <a:lstStyle/>
        <a:p>
          <a:endParaRPr lang="en-IN"/>
        </a:p>
      </dgm:t>
    </dgm:pt>
    <dgm:pt modelId="{3A96C797-DDF9-4B83-A336-7BE99FE662E9}" type="pres">
      <dgm:prSet presAssocID="{9609674B-D79A-4C8A-9BF6-0EC11F4E3289}" presName="connTx" presStyleLbl="parChTrans1D2" presStyleIdx="3" presStyleCnt="9"/>
      <dgm:spPr/>
      <dgm:t>
        <a:bodyPr/>
        <a:lstStyle/>
        <a:p>
          <a:endParaRPr lang="en-IN"/>
        </a:p>
      </dgm:t>
    </dgm:pt>
    <dgm:pt modelId="{18B729F4-C64E-475D-9016-4FE84C710FF4}" type="pres">
      <dgm:prSet presAssocID="{1F0A71B9-8B39-48E4-A5E1-14804D23C853}" presName="node" presStyleLbl="node1" presStyleIdx="3" presStyleCnt="9" custScaleX="189832" custScaleY="70055" custRadScaleRad="142053" custRadScaleInc="-7128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IN"/>
        </a:p>
      </dgm:t>
    </dgm:pt>
    <dgm:pt modelId="{9D082BB5-AB1B-4095-AF6D-F9C9131767E7}" type="pres">
      <dgm:prSet presAssocID="{C1F90523-1AA9-4638-9C49-E908C4E5A7CA}" presName="Name9" presStyleLbl="parChTrans1D2" presStyleIdx="4" presStyleCnt="9"/>
      <dgm:spPr/>
      <dgm:t>
        <a:bodyPr/>
        <a:lstStyle/>
        <a:p>
          <a:endParaRPr lang="en-IN"/>
        </a:p>
      </dgm:t>
    </dgm:pt>
    <dgm:pt modelId="{86846849-B3F3-4F44-AC33-68391DF6E309}" type="pres">
      <dgm:prSet presAssocID="{C1F90523-1AA9-4638-9C49-E908C4E5A7CA}" presName="connTx" presStyleLbl="parChTrans1D2" presStyleIdx="4" presStyleCnt="9"/>
      <dgm:spPr/>
      <dgm:t>
        <a:bodyPr/>
        <a:lstStyle/>
        <a:p>
          <a:endParaRPr lang="en-IN"/>
        </a:p>
      </dgm:t>
    </dgm:pt>
    <dgm:pt modelId="{CAAD04B2-C4E6-4600-948A-68DA21F12A4C}" type="pres">
      <dgm:prSet presAssocID="{5E71BF37-D338-4B74-A2CD-56C2C7531068}" presName="node" presStyleLbl="node1" presStyleIdx="4" presStyleCnt="9" custScaleX="234181" custRadScaleRad="87472" custRadScaleInc="13889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IN"/>
        </a:p>
      </dgm:t>
    </dgm:pt>
    <dgm:pt modelId="{4CF24704-5741-445E-8582-DC528D5DB3AB}" type="pres">
      <dgm:prSet presAssocID="{8248DEED-D13E-4F44-99DC-8A1BCA603BD3}" presName="Name9" presStyleLbl="parChTrans1D2" presStyleIdx="5" presStyleCnt="9"/>
      <dgm:spPr/>
      <dgm:t>
        <a:bodyPr/>
        <a:lstStyle/>
        <a:p>
          <a:endParaRPr lang="en-IN"/>
        </a:p>
      </dgm:t>
    </dgm:pt>
    <dgm:pt modelId="{4BD81666-BEB7-4E1A-B3DB-4D22596B0739}" type="pres">
      <dgm:prSet presAssocID="{8248DEED-D13E-4F44-99DC-8A1BCA603BD3}" presName="connTx" presStyleLbl="parChTrans1D2" presStyleIdx="5" presStyleCnt="9"/>
      <dgm:spPr/>
      <dgm:t>
        <a:bodyPr/>
        <a:lstStyle/>
        <a:p>
          <a:endParaRPr lang="en-IN"/>
        </a:p>
      </dgm:t>
    </dgm:pt>
    <dgm:pt modelId="{02192FDC-CDD1-4797-B312-1EA1C177AFBC}" type="pres">
      <dgm:prSet presAssocID="{E8F80AD4-CC28-4EAD-9B38-B77B89B877ED}" presName="node" presStyleLbl="node1" presStyleIdx="5" presStyleCnt="9" custScaleX="142736" custRadScaleRad="158160" custRadScaleInc="20536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IN"/>
        </a:p>
      </dgm:t>
    </dgm:pt>
    <dgm:pt modelId="{5C5862AF-8702-4FCB-AD1F-350554214433}" type="pres">
      <dgm:prSet presAssocID="{97DDFEAE-A780-4760-9317-0CC523F25469}" presName="Name9" presStyleLbl="parChTrans1D2" presStyleIdx="6" presStyleCnt="9"/>
      <dgm:spPr/>
      <dgm:t>
        <a:bodyPr/>
        <a:lstStyle/>
        <a:p>
          <a:endParaRPr lang="en-IN"/>
        </a:p>
      </dgm:t>
    </dgm:pt>
    <dgm:pt modelId="{731BF2F3-F98A-4409-914F-DB566409E045}" type="pres">
      <dgm:prSet presAssocID="{97DDFEAE-A780-4760-9317-0CC523F25469}" presName="connTx" presStyleLbl="parChTrans1D2" presStyleIdx="6" presStyleCnt="9"/>
      <dgm:spPr/>
      <dgm:t>
        <a:bodyPr/>
        <a:lstStyle/>
        <a:p>
          <a:endParaRPr lang="en-IN"/>
        </a:p>
      </dgm:t>
    </dgm:pt>
    <dgm:pt modelId="{C4B07DE8-28A8-4271-A8D5-805D51E54B0E}" type="pres">
      <dgm:prSet presAssocID="{66C96B81-87D7-4ED6-85A4-9FFB714E7CE2}" presName="node" presStyleLbl="node1" presStyleIdx="6" presStyleCnt="9" custScaleX="162538" custScaleY="95369" custRadScaleRad="145313" custRadScaleInc="305118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IN"/>
        </a:p>
      </dgm:t>
    </dgm:pt>
    <dgm:pt modelId="{7F39B45A-5318-4A77-AF4F-8FA75B34D471}" type="pres">
      <dgm:prSet presAssocID="{DAF081B8-9135-4626-BA8F-04EB525161BE}" presName="Name9" presStyleLbl="parChTrans1D2" presStyleIdx="7" presStyleCnt="9"/>
      <dgm:spPr/>
      <dgm:t>
        <a:bodyPr/>
        <a:lstStyle/>
        <a:p>
          <a:endParaRPr lang="en-IN"/>
        </a:p>
      </dgm:t>
    </dgm:pt>
    <dgm:pt modelId="{53A7A7D5-2342-4EB1-AA02-8C02BB1EC571}" type="pres">
      <dgm:prSet presAssocID="{DAF081B8-9135-4626-BA8F-04EB525161BE}" presName="connTx" presStyleLbl="parChTrans1D2" presStyleIdx="7" presStyleCnt="9"/>
      <dgm:spPr/>
      <dgm:t>
        <a:bodyPr/>
        <a:lstStyle/>
        <a:p>
          <a:endParaRPr lang="en-IN"/>
        </a:p>
      </dgm:t>
    </dgm:pt>
    <dgm:pt modelId="{AC8FB26A-B13C-49C9-8F9F-DA3285776524}" type="pres">
      <dgm:prSet presAssocID="{21C01AF7-49F5-41C3-916D-E1B23C15D72A}" presName="node" presStyleLbl="node1" presStyleIdx="7" presStyleCnt="9" custScaleX="162520" custScaleY="87865" custRadScaleRad="134066" custRadScaleInc="-41488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IN"/>
        </a:p>
      </dgm:t>
    </dgm:pt>
    <dgm:pt modelId="{7EC6A1B0-6B43-4988-96CE-099761A92B49}" type="pres">
      <dgm:prSet presAssocID="{3EEDE830-B966-44DF-871D-D47C95AFE4C7}" presName="Name9" presStyleLbl="parChTrans1D2" presStyleIdx="8" presStyleCnt="9"/>
      <dgm:spPr/>
      <dgm:t>
        <a:bodyPr/>
        <a:lstStyle/>
        <a:p>
          <a:endParaRPr lang="en-IN"/>
        </a:p>
      </dgm:t>
    </dgm:pt>
    <dgm:pt modelId="{DDA0C35B-9A91-4F09-81C3-137FEC53F559}" type="pres">
      <dgm:prSet presAssocID="{3EEDE830-B966-44DF-871D-D47C95AFE4C7}" presName="connTx" presStyleLbl="parChTrans1D2" presStyleIdx="8" presStyleCnt="9"/>
      <dgm:spPr/>
      <dgm:t>
        <a:bodyPr/>
        <a:lstStyle/>
        <a:p>
          <a:endParaRPr lang="en-IN"/>
        </a:p>
      </dgm:t>
    </dgm:pt>
    <dgm:pt modelId="{28AC9339-6A8F-476D-BA79-98369726BA99}" type="pres">
      <dgm:prSet presAssocID="{EC126D4A-FEBD-4BDC-975B-9A3144D6C71A}" presName="node" presStyleLbl="node1" presStyleIdx="8" presStyleCnt="9" custScaleX="174751" custRadScaleRad="126917" custRadScaleInc="61280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IN"/>
        </a:p>
      </dgm:t>
    </dgm:pt>
  </dgm:ptLst>
  <dgm:cxnLst>
    <dgm:cxn modelId="{3FCFDCB9-0DC4-44A8-949A-B417A41E6175}" type="presOf" srcId="{8248DEED-D13E-4F44-99DC-8A1BCA603BD3}" destId="{4CF24704-5741-445E-8582-DC528D5DB3AB}" srcOrd="0" destOrd="0" presId="urn:microsoft.com/office/officeart/2005/8/layout/radial1"/>
    <dgm:cxn modelId="{7BA329F6-BBCF-4241-8657-F01166DAF72F}" srcId="{717F1FD5-5B4E-49C9-A3A2-7034E9E13FA9}" destId="{1F0A71B9-8B39-48E4-A5E1-14804D23C853}" srcOrd="3" destOrd="0" parTransId="{9609674B-D79A-4C8A-9BF6-0EC11F4E3289}" sibTransId="{7D7FE52E-6AD4-4087-B687-441D1DFF1B99}"/>
    <dgm:cxn modelId="{65E30E15-8D60-43D9-B19E-E469EC64198D}" srcId="{94EACA2C-4405-4CA6-9E3E-C7C4311A2501}" destId="{0933E262-4AE0-46B9-9C0F-2099B0DA5DA8}" srcOrd="3" destOrd="0" parTransId="{A9E4F321-CE42-4A30-88D2-7108CBE43732}" sibTransId="{81D63A0E-76BD-4EAD-8CDF-AF97AE8F5A90}"/>
    <dgm:cxn modelId="{A2759F93-880D-41DD-8314-D665A5105E97}" type="presOf" srcId="{5E71BF37-D338-4B74-A2CD-56C2C7531068}" destId="{CAAD04B2-C4E6-4600-948A-68DA21F12A4C}" srcOrd="0" destOrd="0" presId="urn:microsoft.com/office/officeart/2005/8/layout/radial1"/>
    <dgm:cxn modelId="{0AF40DD5-CFCD-47E5-8ADF-770A4F39C007}" srcId="{717F1FD5-5B4E-49C9-A3A2-7034E9E13FA9}" destId="{66C96B81-87D7-4ED6-85A4-9FFB714E7CE2}" srcOrd="6" destOrd="0" parTransId="{97DDFEAE-A780-4760-9317-0CC523F25469}" sibTransId="{3912E3EE-AE7E-491F-844E-F08784004E77}"/>
    <dgm:cxn modelId="{71A0AA53-E3F6-4E17-A84D-4B268302D7DB}" type="presOf" srcId="{EC126D4A-FEBD-4BDC-975B-9A3144D6C71A}" destId="{28AC9339-6A8F-476D-BA79-98369726BA99}" srcOrd="0" destOrd="0" presId="urn:microsoft.com/office/officeart/2005/8/layout/radial1"/>
    <dgm:cxn modelId="{97C76384-286F-45DD-914D-1E5D35EF4D5D}" type="presOf" srcId="{3EEDE830-B966-44DF-871D-D47C95AFE4C7}" destId="{DDA0C35B-9A91-4F09-81C3-137FEC53F559}" srcOrd="1" destOrd="0" presId="urn:microsoft.com/office/officeart/2005/8/layout/radial1"/>
    <dgm:cxn modelId="{49379A37-B2F0-4E2D-8698-0C1757FE653D}" srcId="{94EACA2C-4405-4CA6-9E3E-C7C4311A2501}" destId="{B55D011C-9FBE-434D-B532-F2A88F68E566}" srcOrd="1" destOrd="0" parTransId="{09B2D209-4ED7-4782-ADC4-3A53C9886963}" sibTransId="{19434711-1E26-4CEE-BE5C-D61A33FB7C5D}"/>
    <dgm:cxn modelId="{DBD14F9A-1C95-4A57-AE5F-536CC3F0F413}" type="presOf" srcId="{C1F90523-1AA9-4638-9C49-E908C4E5A7CA}" destId="{86846849-B3F3-4F44-AC33-68391DF6E309}" srcOrd="1" destOrd="0" presId="urn:microsoft.com/office/officeart/2005/8/layout/radial1"/>
    <dgm:cxn modelId="{339BE0A5-DF71-4A42-95FC-4E175C11D42C}" srcId="{717F1FD5-5B4E-49C9-A3A2-7034E9E13FA9}" destId="{EBB116F8-46B7-422B-8DA2-2DD34FB93370}" srcOrd="2" destOrd="0" parTransId="{8624C7F3-07C7-4BFF-A38B-FA67B4B6D0D1}" sibTransId="{C7C0F0F3-A051-4B32-A65B-85FCFAA0CA55}"/>
    <dgm:cxn modelId="{48CEE2B5-7E36-4454-8CF2-3B0F8391AD98}" type="presOf" srcId="{9609674B-D79A-4C8A-9BF6-0EC11F4E3289}" destId="{3A96C797-DDF9-4B83-A336-7BE99FE662E9}" srcOrd="1" destOrd="0" presId="urn:microsoft.com/office/officeart/2005/8/layout/radial1"/>
    <dgm:cxn modelId="{84E3C234-E213-48A2-B761-DA30B4D56B9E}" type="presOf" srcId="{EBB116F8-46B7-422B-8DA2-2DD34FB93370}" destId="{54A2020E-9054-46CF-AC6C-F659850E40B3}" srcOrd="0" destOrd="0" presId="urn:microsoft.com/office/officeart/2005/8/layout/radial1"/>
    <dgm:cxn modelId="{D72DF455-A366-4403-9021-6748729579C9}" type="presOf" srcId="{717F1FD5-5B4E-49C9-A3A2-7034E9E13FA9}" destId="{C7949960-073A-45E0-B886-EF394A7604D7}" srcOrd="0" destOrd="0" presId="urn:microsoft.com/office/officeart/2005/8/layout/radial1"/>
    <dgm:cxn modelId="{CF271FB8-8B58-4391-9DA2-82AED592008C}" type="presOf" srcId="{21C01AF7-49F5-41C3-916D-E1B23C15D72A}" destId="{AC8FB26A-B13C-49C9-8F9F-DA3285776524}" srcOrd="0" destOrd="0" presId="urn:microsoft.com/office/officeart/2005/8/layout/radial1"/>
    <dgm:cxn modelId="{63B9935A-89CE-406B-8E73-0A98396BE40C}" type="presOf" srcId="{5763A560-36FD-41C9-94BF-4F36AE1372E7}" destId="{3562EFD8-4126-4EFB-A2BD-E7167948C25E}" srcOrd="1" destOrd="0" presId="urn:microsoft.com/office/officeart/2005/8/layout/radial1"/>
    <dgm:cxn modelId="{A64E9FA4-18E2-4353-B6F1-772B0F7C1B7B}" type="presOf" srcId="{8248DEED-D13E-4F44-99DC-8A1BCA603BD3}" destId="{4BD81666-BEB7-4E1A-B3DB-4D22596B0739}" srcOrd="1" destOrd="0" presId="urn:microsoft.com/office/officeart/2005/8/layout/radial1"/>
    <dgm:cxn modelId="{00315462-652D-4C5F-B38A-6F514F808A21}" type="presOf" srcId="{97DDFEAE-A780-4760-9317-0CC523F25469}" destId="{731BF2F3-F98A-4409-914F-DB566409E045}" srcOrd="1" destOrd="0" presId="urn:microsoft.com/office/officeart/2005/8/layout/radial1"/>
    <dgm:cxn modelId="{46178CEC-74BA-4E54-A602-8C30F7C96191}" type="presOf" srcId="{7C133258-17BB-4B28-8E9B-86FD48A620CD}" destId="{0C60FF9D-62CC-4347-899D-F0136DB87A27}" srcOrd="1" destOrd="0" presId="urn:microsoft.com/office/officeart/2005/8/layout/radial1"/>
    <dgm:cxn modelId="{632EB4C0-E98A-4CB3-A973-A47C8344D433}" type="presOf" srcId="{66C96B81-87D7-4ED6-85A4-9FFB714E7CE2}" destId="{C4B07DE8-28A8-4271-A8D5-805D51E54B0E}" srcOrd="0" destOrd="0" presId="urn:microsoft.com/office/officeart/2005/8/layout/radial1"/>
    <dgm:cxn modelId="{CE13B6B8-7E6C-4FD0-BDCB-ACB50D38C373}" type="presOf" srcId="{1F0A71B9-8B39-48E4-A5E1-14804D23C853}" destId="{18B729F4-C64E-475D-9016-4FE84C710FF4}" srcOrd="0" destOrd="0" presId="urn:microsoft.com/office/officeart/2005/8/layout/radial1"/>
    <dgm:cxn modelId="{9A31CFEF-B6AF-4865-92AD-43875DBCBAAF}" type="presOf" srcId="{C1F90523-1AA9-4638-9C49-E908C4E5A7CA}" destId="{9D082BB5-AB1B-4095-AF6D-F9C9131767E7}" srcOrd="0" destOrd="0" presId="urn:microsoft.com/office/officeart/2005/8/layout/radial1"/>
    <dgm:cxn modelId="{0E9992D3-7780-474B-934B-407AEBB7DBDB}" type="presOf" srcId="{8624C7F3-07C7-4BFF-A38B-FA67B4B6D0D1}" destId="{D4168B54-DFD5-45E5-84D6-4DCFACFC2F49}" srcOrd="1" destOrd="0" presId="urn:microsoft.com/office/officeart/2005/8/layout/radial1"/>
    <dgm:cxn modelId="{7EDF7581-1D6E-468D-8D05-370D4593B835}" srcId="{94EACA2C-4405-4CA6-9E3E-C7C4311A2501}" destId="{FC9712FE-69CE-4C53-A628-3340BC72EE0C}" srcOrd="4" destOrd="0" parTransId="{F65231F8-F15C-4C27-8049-8DBFB27ABFF9}" sibTransId="{CE7314FC-736F-4568-946C-146E97076A9E}"/>
    <dgm:cxn modelId="{B37FDFFF-C9E5-41F2-9194-95717BF332F4}" type="presOf" srcId="{E96A1633-E760-438E-BC87-C70E65C58352}" destId="{ADEFFD91-20D1-4A4D-B0C3-A4227D77DF30}" srcOrd="0" destOrd="0" presId="urn:microsoft.com/office/officeart/2005/8/layout/radial1"/>
    <dgm:cxn modelId="{C8A01187-B632-47BC-8E60-F1BE53B6E74D}" type="presOf" srcId="{94EACA2C-4405-4CA6-9E3E-C7C4311A2501}" destId="{8432154A-18B7-4520-8C30-99EC7EBAEAC1}" srcOrd="0" destOrd="0" presId="urn:microsoft.com/office/officeart/2005/8/layout/radial1"/>
    <dgm:cxn modelId="{863D6298-A4EA-46F4-B1B7-27A2023B1037}" srcId="{717F1FD5-5B4E-49C9-A3A2-7034E9E13FA9}" destId="{E96A1633-E760-438E-BC87-C70E65C58352}" srcOrd="0" destOrd="0" parTransId="{5763A560-36FD-41C9-94BF-4F36AE1372E7}" sibTransId="{FBFFACC6-B714-4730-B61C-A1E913CDF152}"/>
    <dgm:cxn modelId="{0B194495-A0F6-454B-95F5-1643A968611A}" srcId="{717F1FD5-5B4E-49C9-A3A2-7034E9E13FA9}" destId="{5E71BF37-D338-4B74-A2CD-56C2C7531068}" srcOrd="4" destOrd="0" parTransId="{C1F90523-1AA9-4638-9C49-E908C4E5A7CA}" sibTransId="{F7527378-8983-4EE8-8F45-077F833356C3}"/>
    <dgm:cxn modelId="{1887BC38-30C4-4F45-A477-92066F991858}" type="presOf" srcId="{02A5EC05-94B6-413F-83FD-91498942640A}" destId="{9FA29909-CF60-4CF1-B5E6-E02396FD5A88}" srcOrd="0" destOrd="0" presId="urn:microsoft.com/office/officeart/2005/8/layout/radial1"/>
    <dgm:cxn modelId="{4CFB1EE1-73D9-4E6B-B2CF-1386EB509815}" type="presOf" srcId="{5763A560-36FD-41C9-94BF-4F36AE1372E7}" destId="{BA656EBE-4C34-4C94-9833-A9F7A099A127}" srcOrd="0" destOrd="0" presId="urn:microsoft.com/office/officeart/2005/8/layout/radial1"/>
    <dgm:cxn modelId="{9B8F2E2B-2567-4C18-8F18-6A8EF59FFC14}" srcId="{717F1FD5-5B4E-49C9-A3A2-7034E9E13FA9}" destId="{21C01AF7-49F5-41C3-916D-E1B23C15D72A}" srcOrd="7" destOrd="0" parTransId="{DAF081B8-9135-4626-BA8F-04EB525161BE}" sibTransId="{61E8C0DB-2F60-4DD4-8AAD-6734DF3842D1}"/>
    <dgm:cxn modelId="{8BBA449A-6A5F-4F33-8C4D-8A69EB3F1161}" type="presOf" srcId="{DAF081B8-9135-4626-BA8F-04EB525161BE}" destId="{53A7A7D5-2342-4EB1-AA02-8C02BB1EC571}" srcOrd="1" destOrd="0" presId="urn:microsoft.com/office/officeart/2005/8/layout/radial1"/>
    <dgm:cxn modelId="{9DE2CE5E-74F0-4C40-8240-9F4E1896F2D3}" srcId="{94EACA2C-4405-4CA6-9E3E-C7C4311A2501}" destId="{717F1FD5-5B4E-49C9-A3A2-7034E9E13FA9}" srcOrd="0" destOrd="0" parTransId="{CC36C9F3-0877-4ABE-A4F4-66496E9B338A}" sibTransId="{9D2E2E63-DD09-4CCF-88C6-68082ED67480}"/>
    <dgm:cxn modelId="{96603999-BBD0-4FA6-8594-70A38FAAD3C6}" srcId="{94EACA2C-4405-4CA6-9E3E-C7C4311A2501}" destId="{FFF47C4C-7E61-4AB8-9120-A63ECB726A9D}" srcOrd="2" destOrd="0" parTransId="{B505E93D-643A-48AB-9A9A-14BF0055E64F}" sibTransId="{F221E8B3-B1A1-4910-86BD-D1305EBC8D87}"/>
    <dgm:cxn modelId="{B12AF6F6-CD1A-4240-AC62-D152EB00D3AC}" type="presOf" srcId="{3EEDE830-B966-44DF-871D-D47C95AFE4C7}" destId="{7EC6A1B0-6B43-4988-96CE-099761A92B49}" srcOrd="0" destOrd="0" presId="urn:microsoft.com/office/officeart/2005/8/layout/radial1"/>
    <dgm:cxn modelId="{1B7C8EE0-E2BB-4446-8B6B-6C2F04F04BFD}" srcId="{717F1FD5-5B4E-49C9-A3A2-7034E9E13FA9}" destId="{EC126D4A-FEBD-4BDC-975B-9A3144D6C71A}" srcOrd="8" destOrd="0" parTransId="{3EEDE830-B966-44DF-871D-D47C95AFE4C7}" sibTransId="{166FD161-C8C9-460F-8691-D3F20EA79D31}"/>
    <dgm:cxn modelId="{ABCBEB9E-A17D-4381-B157-D9B0AC4C7E52}" type="presOf" srcId="{9609674B-D79A-4C8A-9BF6-0EC11F4E3289}" destId="{E133B2CD-0B33-44EE-B310-4C267B2DCA67}" srcOrd="0" destOrd="0" presId="urn:microsoft.com/office/officeart/2005/8/layout/radial1"/>
    <dgm:cxn modelId="{7F849EFA-0FF2-48BF-9C03-2C74AA46A428}" type="presOf" srcId="{DAF081B8-9135-4626-BA8F-04EB525161BE}" destId="{7F39B45A-5318-4A77-AF4F-8FA75B34D471}" srcOrd="0" destOrd="0" presId="urn:microsoft.com/office/officeart/2005/8/layout/radial1"/>
    <dgm:cxn modelId="{1081598F-D6EB-4279-B894-85C4B7FF182E}" type="presOf" srcId="{97DDFEAE-A780-4760-9317-0CC523F25469}" destId="{5C5862AF-8702-4FCB-AD1F-350554214433}" srcOrd="0" destOrd="0" presId="urn:microsoft.com/office/officeart/2005/8/layout/radial1"/>
    <dgm:cxn modelId="{47C4697B-BBDE-471B-986A-4448542F208C}" type="presOf" srcId="{E8F80AD4-CC28-4EAD-9B38-B77B89B877ED}" destId="{02192FDC-CDD1-4797-B312-1EA1C177AFBC}" srcOrd="0" destOrd="0" presId="urn:microsoft.com/office/officeart/2005/8/layout/radial1"/>
    <dgm:cxn modelId="{B95A8836-D8F1-47A2-A134-6051A7EDFD82}" type="presOf" srcId="{8624C7F3-07C7-4BFF-A38B-FA67B4B6D0D1}" destId="{B9ED74A7-2BDF-424F-B173-FFF3B5FF8E57}" srcOrd="0" destOrd="0" presId="urn:microsoft.com/office/officeart/2005/8/layout/radial1"/>
    <dgm:cxn modelId="{1FE17C71-FB11-40A6-9D2E-F9B8B5E0FC80}" srcId="{717F1FD5-5B4E-49C9-A3A2-7034E9E13FA9}" destId="{E8F80AD4-CC28-4EAD-9B38-B77B89B877ED}" srcOrd="5" destOrd="0" parTransId="{8248DEED-D13E-4F44-99DC-8A1BCA603BD3}" sibTransId="{3ADBEFC9-CA41-439C-9890-930779C6F439}"/>
    <dgm:cxn modelId="{952C1022-E1D9-4E9C-80F6-4745400E09E4}" srcId="{717F1FD5-5B4E-49C9-A3A2-7034E9E13FA9}" destId="{02A5EC05-94B6-413F-83FD-91498942640A}" srcOrd="1" destOrd="0" parTransId="{7C133258-17BB-4B28-8E9B-86FD48A620CD}" sibTransId="{09311D91-ED2F-4751-B224-FDE414D15535}"/>
    <dgm:cxn modelId="{C5B159D3-8B7B-472E-B590-13D1AA348A71}" type="presOf" srcId="{7C133258-17BB-4B28-8E9B-86FD48A620CD}" destId="{CB2E97AE-4FFF-4BA3-BA46-8D96A7CB33EF}" srcOrd="0" destOrd="0" presId="urn:microsoft.com/office/officeart/2005/8/layout/radial1"/>
    <dgm:cxn modelId="{ADAD88A5-817F-4FB3-A000-537FD3312585}" type="presParOf" srcId="{8432154A-18B7-4520-8C30-99EC7EBAEAC1}" destId="{C7949960-073A-45E0-B886-EF394A7604D7}" srcOrd="0" destOrd="0" presId="urn:microsoft.com/office/officeart/2005/8/layout/radial1"/>
    <dgm:cxn modelId="{2C390ABE-06A1-48F1-86AC-82D0A848222E}" type="presParOf" srcId="{8432154A-18B7-4520-8C30-99EC7EBAEAC1}" destId="{BA656EBE-4C34-4C94-9833-A9F7A099A127}" srcOrd="1" destOrd="0" presId="urn:microsoft.com/office/officeart/2005/8/layout/radial1"/>
    <dgm:cxn modelId="{BAA74B34-FB9F-4116-AB02-5CCA3C175A98}" type="presParOf" srcId="{BA656EBE-4C34-4C94-9833-A9F7A099A127}" destId="{3562EFD8-4126-4EFB-A2BD-E7167948C25E}" srcOrd="0" destOrd="0" presId="urn:microsoft.com/office/officeart/2005/8/layout/radial1"/>
    <dgm:cxn modelId="{E4DCC821-1915-41B8-B2E0-ACFAD97B6DA6}" type="presParOf" srcId="{8432154A-18B7-4520-8C30-99EC7EBAEAC1}" destId="{ADEFFD91-20D1-4A4D-B0C3-A4227D77DF30}" srcOrd="2" destOrd="0" presId="urn:microsoft.com/office/officeart/2005/8/layout/radial1"/>
    <dgm:cxn modelId="{CA3F5A35-F6EE-47C2-B766-8783ED6C0EC2}" type="presParOf" srcId="{8432154A-18B7-4520-8C30-99EC7EBAEAC1}" destId="{CB2E97AE-4FFF-4BA3-BA46-8D96A7CB33EF}" srcOrd="3" destOrd="0" presId="urn:microsoft.com/office/officeart/2005/8/layout/radial1"/>
    <dgm:cxn modelId="{4BE9A958-CAC7-4CCA-8874-2EFD9DFD873B}" type="presParOf" srcId="{CB2E97AE-4FFF-4BA3-BA46-8D96A7CB33EF}" destId="{0C60FF9D-62CC-4347-899D-F0136DB87A27}" srcOrd="0" destOrd="0" presId="urn:microsoft.com/office/officeart/2005/8/layout/radial1"/>
    <dgm:cxn modelId="{6FB04773-628D-4AA6-89A1-F33B18310021}" type="presParOf" srcId="{8432154A-18B7-4520-8C30-99EC7EBAEAC1}" destId="{9FA29909-CF60-4CF1-B5E6-E02396FD5A88}" srcOrd="4" destOrd="0" presId="urn:microsoft.com/office/officeart/2005/8/layout/radial1"/>
    <dgm:cxn modelId="{396E295F-0BF9-46C3-96D6-7F6B025A8139}" type="presParOf" srcId="{8432154A-18B7-4520-8C30-99EC7EBAEAC1}" destId="{B9ED74A7-2BDF-424F-B173-FFF3B5FF8E57}" srcOrd="5" destOrd="0" presId="urn:microsoft.com/office/officeart/2005/8/layout/radial1"/>
    <dgm:cxn modelId="{BD1E7859-D1FD-45F8-897E-AAE83FD116F1}" type="presParOf" srcId="{B9ED74A7-2BDF-424F-B173-FFF3B5FF8E57}" destId="{D4168B54-DFD5-45E5-84D6-4DCFACFC2F49}" srcOrd="0" destOrd="0" presId="urn:microsoft.com/office/officeart/2005/8/layout/radial1"/>
    <dgm:cxn modelId="{6A97006C-B638-4205-BBC1-FD5974C49485}" type="presParOf" srcId="{8432154A-18B7-4520-8C30-99EC7EBAEAC1}" destId="{54A2020E-9054-46CF-AC6C-F659850E40B3}" srcOrd="6" destOrd="0" presId="urn:microsoft.com/office/officeart/2005/8/layout/radial1"/>
    <dgm:cxn modelId="{D05A1D32-1EE1-4BD3-BD37-9F0CB923B6F2}" type="presParOf" srcId="{8432154A-18B7-4520-8C30-99EC7EBAEAC1}" destId="{E133B2CD-0B33-44EE-B310-4C267B2DCA67}" srcOrd="7" destOrd="0" presId="urn:microsoft.com/office/officeart/2005/8/layout/radial1"/>
    <dgm:cxn modelId="{DC380CB7-4D4B-4005-90E3-54966C5E63FF}" type="presParOf" srcId="{E133B2CD-0B33-44EE-B310-4C267B2DCA67}" destId="{3A96C797-DDF9-4B83-A336-7BE99FE662E9}" srcOrd="0" destOrd="0" presId="urn:microsoft.com/office/officeart/2005/8/layout/radial1"/>
    <dgm:cxn modelId="{7E7E369D-BF05-4003-9FBE-B64424D0B613}" type="presParOf" srcId="{8432154A-18B7-4520-8C30-99EC7EBAEAC1}" destId="{18B729F4-C64E-475D-9016-4FE84C710FF4}" srcOrd="8" destOrd="0" presId="urn:microsoft.com/office/officeart/2005/8/layout/radial1"/>
    <dgm:cxn modelId="{409FBF5A-7564-422F-B14C-49E97C7C204A}" type="presParOf" srcId="{8432154A-18B7-4520-8C30-99EC7EBAEAC1}" destId="{9D082BB5-AB1B-4095-AF6D-F9C9131767E7}" srcOrd="9" destOrd="0" presId="urn:microsoft.com/office/officeart/2005/8/layout/radial1"/>
    <dgm:cxn modelId="{DE1B7454-C9C9-469E-B303-A25B7A1F20BE}" type="presParOf" srcId="{9D082BB5-AB1B-4095-AF6D-F9C9131767E7}" destId="{86846849-B3F3-4F44-AC33-68391DF6E309}" srcOrd="0" destOrd="0" presId="urn:microsoft.com/office/officeart/2005/8/layout/radial1"/>
    <dgm:cxn modelId="{20E957A2-FB8D-40D6-9A0C-A27E2EFB2F2C}" type="presParOf" srcId="{8432154A-18B7-4520-8C30-99EC7EBAEAC1}" destId="{CAAD04B2-C4E6-4600-948A-68DA21F12A4C}" srcOrd="10" destOrd="0" presId="urn:microsoft.com/office/officeart/2005/8/layout/radial1"/>
    <dgm:cxn modelId="{0FE47160-FC14-4FEA-A0DF-A566D9816389}" type="presParOf" srcId="{8432154A-18B7-4520-8C30-99EC7EBAEAC1}" destId="{4CF24704-5741-445E-8582-DC528D5DB3AB}" srcOrd="11" destOrd="0" presId="urn:microsoft.com/office/officeart/2005/8/layout/radial1"/>
    <dgm:cxn modelId="{E864A7C7-B1D1-48B7-8B57-B3E923C0A19C}" type="presParOf" srcId="{4CF24704-5741-445E-8582-DC528D5DB3AB}" destId="{4BD81666-BEB7-4E1A-B3DB-4D22596B0739}" srcOrd="0" destOrd="0" presId="urn:microsoft.com/office/officeart/2005/8/layout/radial1"/>
    <dgm:cxn modelId="{926577A7-A29A-4020-BFD9-ECA1C09AA8A1}" type="presParOf" srcId="{8432154A-18B7-4520-8C30-99EC7EBAEAC1}" destId="{02192FDC-CDD1-4797-B312-1EA1C177AFBC}" srcOrd="12" destOrd="0" presId="urn:microsoft.com/office/officeart/2005/8/layout/radial1"/>
    <dgm:cxn modelId="{4EF9114E-0B12-477A-BBD0-6E86896D4666}" type="presParOf" srcId="{8432154A-18B7-4520-8C30-99EC7EBAEAC1}" destId="{5C5862AF-8702-4FCB-AD1F-350554214433}" srcOrd="13" destOrd="0" presId="urn:microsoft.com/office/officeart/2005/8/layout/radial1"/>
    <dgm:cxn modelId="{7ECE80D2-E2C7-4022-B769-84F2C4BD8691}" type="presParOf" srcId="{5C5862AF-8702-4FCB-AD1F-350554214433}" destId="{731BF2F3-F98A-4409-914F-DB566409E045}" srcOrd="0" destOrd="0" presId="urn:microsoft.com/office/officeart/2005/8/layout/radial1"/>
    <dgm:cxn modelId="{625BB411-115B-432B-A06F-ACD3EBBBD390}" type="presParOf" srcId="{8432154A-18B7-4520-8C30-99EC7EBAEAC1}" destId="{C4B07DE8-28A8-4271-A8D5-805D51E54B0E}" srcOrd="14" destOrd="0" presId="urn:microsoft.com/office/officeart/2005/8/layout/radial1"/>
    <dgm:cxn modelId="{254FB6DE-B164-4087-9DA7-B0FBE91BC14B}" type="presParOf" srcId="{8432154A-18B7-4520-8C30-99EC7EBAEAC1}" destId="{7F39B45A-5318-4A77-AF4F-8FA75B34D471}" srcOrd="15" destOrd="0" presId="urn:microsoft.com/office/officeart/2005/8/layout/radial1"/>
    <dgm:cxn modelId="{44EB223E-024E-45A4-93C3-86749C5A2040}" type="presParOf" srcId="{7F39B45A-5318-4A77-AF4F-8FA75B34D471}" destId="{53A7A7D5-2342-4EB1-AA02-8C02BB1EC571}" srcOrd="0" destOrd="0" presId="urn:microsoft.com/office/officeart/2005/8/layout/radial1"/>
    <dgm:cxn modelId="{AD4BE2AA-1B1C-40AC-AA44-AA6C3448A86B}" type="presParOf" srcId="{8432154A-18B7-4520-8C30-99EC7EBAEAC1}" destId="{AC8FB26A-B13C-49C9-8F9F-DA3285776524}" srcOrd="16" destOrd="0" presId="urn:microsoft.com/office/officeart/2005/8/layout/radial1"/>
    <dgm:cxn modelId="{8BE2705A-99D7-4697-BCF6-9DEB2E0855ED}" type="presParOf" srcId="{8432154A-18B7-4520-8C30-99EC7EBAEAC1}" destId="{7EC6A1B0-6B43-4988-96CE-099761A92B49}" srcOrd="17" destOrd="0" presId="urn:microsoft.com/office/officeart/2005/8/layout/radial1"/>
    <dgm:cxn modelId="{1861AF25-D977-408E-A99C-44C0B28256A8}" type="presParOf" srcId="{7EC6A1B0-6B43-4988-96CE-099761A92B49}" destId="{DDA0C35B-9A91-4F09-81C3-137FEC53F559}" srcOrd="0" destOrd="0" presId="urn:microsoft.com/office/officeart/2005/8/layout/radial1"/>
    <dgm:cxn modelId="{D00CF220-C5E0-4D8F-81D4-E9C0486CC835}" type="presParOf" srcId="{8432154A-18B7-4520-8C30-99EC7EBAEAC1}" destId="{28AC9339-6A8F-476D-BA79-98369726BA99}" srcOrd="1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7949960-073A-45E0-B886-EF394A7604D7}">
      <dsp:nvSpPr>
        <dsp:cNvPr id="0" name=""/>
        <dsp:cNvSpPr/>
      </dsp:nvSpPr>
      <dsp:spPr>
        <a:xfrm>
          <a:off x="3555012" y="2284643"/>
          <a:ext cx="1437982" cy="1033790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Initiatives</a:t>
          </a:r>
          <a:endParaRPr lang="en-US" sz="1800" b="1" kern="1200" dirty="0"/>
        </a:p>
      </dsp:txBody>
      <dsp:txXfrm>
        <a:off x="3555012" y="2284643"/>
        <a:ext cx="1437982" cy="1033790"/>
      </dsp:txXfrm>
    </dsp:sp>
    <dsp:sp modelId="{BA656EBE-4C34-4C94-9833-A9F7A099A127}">
      <dsp:nvSpPr>
        <dsp:cNvPr id="0" name=""/>
        <dsp:cNvSpPr/>
      </dsp:nvSpPr>
      <dsp:spPr>
        <a:xfrm rot="16056652">
          <a:off x="3781326" y="1821926"/>
          <a:ext cx="904535" cy="22149"/>
        </a:xfrm>
        <a:custGeom>
          <a:avLst/>
          <a:gdLst/>
          <a:ahLst/>
          <a:cxnLst/>
          <a:rect l="0" t="0" r="0" b="0"/>
          <a:pathLst>
            <a:path>
              <a:moveTo>
                <a:pt x="0" y="11074"/>
              </a:moveTo>
              <a:lnTo>
                <a:pt x="904535" y="110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 rot="16056652">
        <a:off x="4210980" y="1810388"/>
        <a:ext cx="45226" cy="45226"/>
      </dsp:txXfrm>
    </dsp:sp>
    <dsp:sp modelId="{ADEFFD91-20D1-4A4D-B0C3-A4227D77DF30}">
      <dsp:nvSpPr>
        <dsp:cNvPr id="0" name=""/>
        <dsp:cNvSpPr/>
      </dsp:nvSpPr>
      <dsp:spPr>
        <a:xfrm>
          <a:off x="3114668" y="5"/>
          <a:ext cx="2142531" cy="1381371"/>
        </a:xfrm>
        <a:prstGeom prst="ellips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kern="1200" dirty="0" smtClean="0">
              <a:latin typeface="Bookman Old Style" pitchFamily="18" charset="0"/>
            </a:rPr>
            <a:t>Induction programme</a:t>
          </a:r>
          <a:endParaRPr lang="en-US" sz="1700" b="1" kern="1200" dirty="0">
            <a:solidFill>
              <a:schemeClr val="tx1"/>
            </a:solidFill>
          </a:endParaRPr>
        </a:p>
      </dsp:txBody>
      <dsp:txXfrm>
        <a:off x="3114668" y="5"/>
        <a:ext cx="2142531" cy="1381371"/>
      </dsp:txXfrm>
    </dsp:sp>
    <dsp:sp modelId="{CB2E97AE-4FFF-4BA3-BA46-8D96A7CB33EF}">
      <dsp:nvSpPr>
        <dsp:cNvPr id="0" name=""/>
        <dsp:cNvSpPr/>
      </dsp:nvSpPr>
      <dsp:spPr>
        <a:xfrm rot="19364141">
          <a:off x="4606653" y="1936770"/>
          <a:ext cx="1578864" cy="22149"/>
        </a:xfrm>
        <a:custGeom>
          <a:avLst/>
          <a:gdLst/>
          <a:ahLst/>
          <a:cxnLst/>
          <a:rect l="0" t="0" r="0" b="0"/>
          <a:pathLst>
            <a:path>
              <a:moveTo>
                <a:pt x="0" y="11074"/>
              </a:moveTo>
              <a:lnTo>
                <a:pt x="1578864" y="110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 rot="19364141">
        <a:off x="5356613" y="1908374"/>
        <a:ext cx="78943" cy="78943"/>
      </dsp:txXfrm>
    </dsp:sp>
    <dsp:sp modelId="{9FA29909-CF60-4CF1-B5E6-E02396FD5A88}">
      <dsp:nvSpPr>
        <dsp:cNvPr id="0" name=""/>
        <dsp:cNvSpPr/>
      </dsp:nvSpPr>
      <dsp:spPr>
        <a:xfrm>
          <a:off x="5472121" y="71439"/>
          <a:ext cx="2740806" cy="1551874"/>
        </a:xfrm>
        <a:prstGeom prst="ellips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kern="1200" dirty="0" smtClean="0">
              <a:latin typeface="Bookman Old Style" pitchFamily="18" charset="0"/>
            </a:rPr>
            <a:t>Learning Outcomes based Curriculum Framework </a:t>
          </a:r>
          <a:endParaRPr lang="en-US" sz="1700" b="1" kern="1200" dirty="0">
            <a:solidFill>
              <a:schemeClr val="tx1"/>
            </a:solidFill>
          </a:endParaRPr>
        </a:p>
      </dsp:txBody>
      <dsp:txXfrm>
        <a:off x="5472121" y="71439"/>
        <a:ext cx="2740806" cy="1551874"/>
      </dsp:txXfrm>
    </dsp:sp>
    <dsp:sp modelId="{B9ED74A7-2BDF-424F-B173-FFF3B5FF8E57}">
      <dsp:nvSpPr>
        <dsp:cNvPr id="0" name=""/>
        <dsp:cNvSpPr/>
      </dsp:nvSpPr>
      <dsp:spPr>
        <a:xfrm rot="21027773">
          <a:off x="4964330" y="2555357"/>
          <a:ext cx="1418087" cy="22149"/>
        </a:xfrm>
        <a:custGeom>
          <a:avLst/>
          <a:gdLst/>
          <a:ahLst/>
          <a:cxnLst/>
          <a:rect l="0" t="0" r="0" b="0"/>
          <a:pathLst>
            <a:path>
              <a:moveTo>
                <a:pt x="0" y="11074"/>
              </a:moveTo>
              <a:lnTo>
                <a:pt x="1418087" y="110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 rot="21027773">
        <a:off x="5637922" y="2530980"/>
        <a:ext cx="70904" cy="70904"/>
      </dsp:txXfrm>
    </dsp:sp>
    <dsp:sp modelId="{54A2020E-9054-46CF-AC6C-F659850E40B3}">
      <dsp:nvSpPr>
        <dsp:cNvPr id="0" name=""/>
        <dsp:cNvSpPr/>
      </dsp:nvSpPr>
      <dsp:spPr>
        <a:xfrm>
          <a:off x="6329378" y="1714516"/>
          <a:ext cx="2041302" cy="1140446"/>
        </a:xfrm>
        <a:prstGeom prst="ellips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kern="1200" dirty="0" smtClean="0">
              <a:latin typeface="Bookman Old Style" pitchFamily="18" charset="0"/>
            </a:rPr>
            <a:t>Tracking of student progress</a:t>
          </a:r>
          <a:endParaRPr lang="en-US" sz="1700" b="1" kern="1200" dirty="0">
            <a:solidFill>
              <a:schemeClr val="tx1"/>
            </a:solidFill>
          </a:endParaRPr>
        </a:p>
      </dsp:txBody>
      <dsp:txXfrm>
        <a:off x="6329378" y="1714516"/>
        <a:ext cx="2041302" cy="1140446"/>
      </dsp:txXfrm>
    </dsp:sp>
    <dsp:sp modelId="{47D43F6C-5873-4BC9-A0AD-E9A9F3FF2AB7}">
      <dsp:nvSpPr>
        <dsp:cNvPr id="0" name=""/>
        <dsp:cNvSpPr/>
      </dsp:nvSpPr>
      <dsp:spPr>
        <a:xfrm rot="11431895">
          <a:off x="1967701" y="2512649"/>
          <a:ext cx="1623886" cy="22149"/>
        </a:xfrm>
        <a:custGeom>
          <a:avLst/>
          <a:gdLst/>
          <a:ahLst/>
          <a:cxnLst/>
          <a:rect l="0" t="0" r="0" b="0"/>
          <a:pathLst>
            <a:path>
              <a:moveTo>
                <a:pt x="0" y="11074"/>
              </a:moveTo>
              <a:lnTo>
                <a:pt x="1623886" y="110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 rot="11431895">
        <a:off x="2739047" y="2483126"/>
        <a:ext cx="81194" cy="81194"/>
      </dsp:txXfrm>
    </dsp:sp>
    <dsp:sp modelId="{A44B8BE0-E68A-46B4-A993-EE62E7090A83}">
      <dsp:nvSpPr>
        <dsp:cNvPr id="0" name=""/>
        <dsp:cNvSpPr/>
      </dsp:nvSpPr>
      <dsp:spPr>
        <a:xfrm>
          <a:off x="0" y="1592788"/>
          <a:ext cx="2027594" cy="1205296"/>
        </a:xfrm>
        <a:prstGeom prst="ellips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kern="1200" dirty="0" smtClean="0">
              <a:latin typeface="Bookman Old Style" pitchFamily="18" charset="0"/>
            </a:rPr>
            <a:t>Promoting quality research</a:t>
          </a:r>
          <a:endParaRPr lang="en-US" sz="1700" b="1" kern="1200" dirty="0"/>
        </a:p>
      </dsp:txBody>
      <dsp:txXfrm>
        <a:off x="0" y="1592788"/>
        <a:ext cx="2027594" cy="1205296"/>
      </dsp:txXfrm>
    </dsp:sp>
    <dsp:sp modelId="{5D1024FC-E254-483A-858D-8B0B756FCC22}">
      <dsp:nvSpPr>
        <dsp:cNvPr id="0" name=""/>
        <dsp:cNvSpPr/>
      </dsp:nvSpPr>
      <dsp:spPr>
        <a:xfrm rot="2740910">
          <a:off x="4438740" y="3803191"/>
          <a:ext cx="1648338" cy="22149"/>
        </a:xfrm>
        <a:custGeom>
          <a:avLst/>
          <a:gdLst/>
          <a:ahLst/>
          <a:cxnLst/>
          <a:rect l="0" t="0" r="0" b="0"/>
          <a:pathLst>
            <a:path>
              <a:moveTo>
                <a:pt x="0" y="11074"/>
              </a:moveTo>
              <a:lnTo>
                <a:pt x="1648338" y="110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 rot="2740910">
        <a:off x="5221701" y="3773057"/>
        <a:ext cx="82416" cy="82416"/>
      </dsp:txXfrm>
    </dsp:sp>
    <dsp:sp modelId="{EB262061-255A-474B-B148-411082CD78E6}">
      <dsp:nvSpPr>
        <dsp:cNvPr id="0" name=""/>
        <dsp:cNvSpPr/>
      </dsp:nvSpPr>
      <dsp:spPr>
        <a:xfrm>
          <a:off x="5186362" y="4357715"/>
          <a:ext cx="2223900" cy="1033790"/>
        </a:xfrm>
        <a:prstGeom prst="ellips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kern="1200" dirty="0" smtClean="0">
              <a:latin typeface="Bookman Old Style" pitchFamily="18" charset="0"/>
            </a:rPr>
            <a:t>Examination reforms</a:t>
          </a:r>
          <a:endParaRPr lang="en-US" sz="1700" b="1" kern="1200" dirty="0">
            <a:solidFill>
              <a:schemeClr val="tx1"/>
            </a:solidFill>
          </a:endParaRPr>
        </a:p>
      </dsp:txBody>
      <dsp:txXfrm>
        <a:off x="5186362" y="4357715"/>
        <a:ext cx="2223900" cy="1033790"/>
      </dsp:txXfrm>
    </dsp:sp>
    <dsp:sp modelId="{4CF24704-5741-445E-8582-DC528D5DB3AB}">
      <dsp:nvSpPr>
        <dsp:cNvPr id="0" name=""/>
        <dsp:cNvSpPr/>
      </dsp:nvSpPr>
      <dsp:spPr>
        <a:xfrm rot="5388250">
          <a:off x="3757904" y="3826997"/>
          <a:ext cx="1039284" cy="22149"/>
        </a:xfrm>
        <a:custGeom>
          <a:avLst/>
          <a:gdLst/>
          <a:ahLst/>
          <a:cxnLst/>
          <a:rect l="0" t="0" r="0" b="0"/>
          <a:pathLst>
            <a:path>
              <a:moveTo>
                <a:pt x="0" y="11074"/>
              </a:moveTo>
              <a:lnTo>
                <a:pt x="1039284" y="110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 rot="5388250">
        <a:off x="4251564" y="3812090"/>
        <a:ext cx="51964" cy="51964"/>
      </dsp:txXfrm>
    </dsp:sp>
    <dsp:sp modelId="{02192FDC-CDD1-4797-B312-1EA1C177AFBC}">
      <dsp:nvSpPr>
        <dsp:cNvPr id="0" name=""/>
        <dsp:cNvSpPr/>
      </dsp:nvSpPr>
      <dsp:spPr>
        <a:xfrm>
          <a:off x="3543293" y="4357710"/>
          <a:ext cx="1475591" cy="1033790"/>
        </a:xfrm>
        <a:prstGeom prst="ellips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kern="1200" dirty="0" smtClean="0">
              <a:latin typeface="Bookman Old Style" pitchFamily="18" charset="0"/>
            </a:rPr>
            <a:t>Soft skills</a:t>
          </a:r>
          <a:endParaRPr lang="en-US" sz="1700" b="1" kern="1200" dirty="0">
            <a:solidFill>
              <a:schemeClr val="tx1"/>
            </a:solidFill>
          </a:endParaRPr>
        </a:p>
      </dsp:txBody>
      <dsp:txXfrm>
        <a:off x="3543293" y="4357710"/>
        <a:ext cx="1475591" cy="1033790"/>
      </dsp:txXfrm>
    </dsp:sp>
    <dsp:sp modelId="{5C5862AF-8702-4FCB-AD1F-350554214433}">
      <dsp:nvSpPr>
        <dsp:cNvPr id="0" name=""/>
        <dsp:cNvSpPr/>
      </dsp:nvSpPr>
      <dsp:spPr>
        <a:xfrm rot="8203615">
          <a:off x="2628319" y="3680979"/>
          <a:ext cx="1399606" cy="22149"/>
        </a:xfrm>
        <a:custGeom>
          <a:avLst/>
          <a:gdLst/>
          <a:ahLst/>
          <a:cxnLst/>
          <a:rect l="0" t="0" r="0" b="0"/>
          <a:pathLst>
            <a:path>
              <a:moveTo>
                <a:pt x="0" y="11074"/>
              </a:moveTo>
              <a:lnTo>
                <a:pt x="1399606" y="110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 rot="8203615">
        <a:off x="3293132" y="3657063"/>
        <a:ext cx="69980" cy="69980"/>
      </dsp:txXfrm>
    </dsp:sp>
    <dsp:sp modelId="{C4B07DE8-28A8-4271-A8D5-805D51E54B0E}">
      <dsp:nvSpPr>
        <dsp:cNvPr id="0" name=""/>
        <dsp:cNvSpPr/>
      </dsp:nvSpPr>
      <dsp:spPr>
        <a:xfrm>
          <a:off x="1042971" y="4071956"/>
          <a:ext cx="2330898" cy="1348517"/>
        </a:xfrm>
        <a:prstGeom prst="ellips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kern="1200" dirty="0" smtClean="0">
              <a:latin typeface="Bookman Old Style" pitchFamily="18" charset="0"/>
            </a:rPr>
            <a:t>Mentoring of non-accredited institutions</a:t>
          </a:r>
          <a:endParaRPr lang="en-US" sz="1700" b="1" kern="1200" dirty="0">
            <a:solidFill>
              <a:schemeClr val="tx1"/>
            </a:solidFill>
          </a:endParaRPr>
        </a:p>
      </dsp:txBody>
      <dsp:txXfrm>
        <a:off x="1042971" y="4071956"/>
        <a:ext cx="2330898" cy="1348517"/>
      </dsp:txXfrm>
    </dsp:sp>
    <dsp:sp modelId="{7F39B45A-5318-4A77-AF4F-8FA75B34D471}">
      <dsp:nvSpPr>
        <dsp:cNvPr id="0" name=""/>
        <dsp:cNvSpPr/>
      </dsp:nvSpPr>
      <dsp:spPr>
        <a:xfrm rot="10061451">
          <a:off x="1894413" y="3122996"/>
          <a:ext cx="1711260" cy="22149"/>
        </a:xfrm>
        <a:custGeom>
          <a:avLst/>
          <a:gdLst/>
          <a:ahLst/>
          <a:cxnLst/>
          <a:rect l="0" t="0" r="0" b="0"/>
          <a:pathLst>
            <a:path>
              <a:moveTo>
                <a:pt x="0" y="11074"/>
              </a:moveTo>
              <a:lnTo>
                <a:pt x="1711260" y="110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 rot="10061451">
        <a:off x="2707262" y="3091289"/>
        <a:ext cx="85563" cy="85563"/>
      </dsp:txXfrm>
    </dsp:sp>
    <dsp:sp modelId="{AC8FB26A-B13C-49C9-8F9F-DA3285776524}">
      <dsp:nvSpPr>
        <dsp:cNvPr id="0" name=""/>
        <dsp:cNvSpPr/>
      </dsp:nvSpPr>
      <dsp:spPr>
        <a:xfrm>
          <a:off x="0" y="2857526"/>
          <a:ext cx="1961555" cy="1325206"/>
        </a:xfrm>
        <a:prstGeom prst="ellips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kern="1200" dirty="0" smtClean="0">
              <a:latin typeface="Bookman Old Style" pitchFamily="18" charset="0"/>
            </a:rPr>
            <a:t>Social-Industry connect</a:t>
          </a:r>
          <a:endParaRPr lang="en-US" sz="1700" b="1" kern="1200" dirty="0"/>
        </a:p>
      </dsp:txBody>
      <dsp:txXfrm>
        <a:off x="0" y="2857526"/>
        <a:ext cx="1961555" cy="1325206"/>
      </dsp:txXfrm>
    </dsp:sp>
    <dsp:sp modelId="{0D946AC2-01C2-4653-84E4-33A1116D9F2B}">
      <dsp:nvSpPr>
        <dsp:cNvPr id="0" name=""/>
        <dsp:cNvSpPr/>
      </dsp:nvSpPr>
      <dsp:spPr>
        <a:xfrm rot="943726">
          <a:off x="4919905" y="3149529"/>
          <a:ext cx="1258115" cy="22149"/>
        </a:xfrm>
        <a:custGeom>
          <a:avLst/>
          <a:gdLst/>
          <a:ahLst/>
          <a:cxnLst/>
          <a:rect l="0" t="0" r="0" b="0"/>
          <a:pathLst>
            <a:path>
              <a:moveTo>
                <a:pt x="0" y="11074"/>
              </a:moveTo>
              <a:lnTo>
                <a:pt x="1258115" y="110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 rot="943726">
        <a:off x="5517510" y="3129151"/>
        <a:ext cx="62905" cy="62905"/>
      </dsp:txXfrm>
    </dsp:sp>
    <dsp:sp modelId="{4CE4A133-A49B-4A06-9409-6BE95939FB35}">
      <dsp:nvSpPr>
        <dsp:cNvPr id="0" name=""/>
        <dsp:cNvSpPr/>
      </dsp:nvSpPr>
      <dsp:spPr>
        <a:xfrm>
          <a:off x="6043615" y="2928959"/>
          <a:ext cx="2335157" cy="1399556"/>
        </a:xfrm>
        <a:prstGeom prst="ellips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kern="1200" dirty="0" smtClean="0">
              <a:latin typeface="Bookman Old Style" pitchFamily="18" charset="0"/>
            </a:rPr>
            <a:t>Teacher Induction training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6043615" y="2928959"/>
        <a:ext cx="2335157" cy="1399556"/>
      </dsp:txXfrm>
    </dsp:sp>
    <dsp:sp modelId="{F45A0BFF-7A68-412E-81EE-BBC523814876}">
      <dsp:nvSpPr>
        <dsp:cNvPr id="0" name=""/>
        <dsp:cNvSpPr/>
      </dsp:nvSpPr>
      <dsp:spPr>
        <a:xfrm rot="12972911">
          <a:off x="1876437" y="1802320"/>
          <a:ext cx="2096376" cy="22149"/>
        </a:xfrm>
        <a:custGeom>
          <a:avLst/>
          <a:gdLst/>
          <a:ahLst/>
          <a:cxnLst/>
          <a:rect l="0" t="0" r="0" b="0"/>
          <a:pathLst>
            <a:path>
              <a:moveTo>
                <a:pt x="0" y="11074"/>
              </a:moveTo>
              <a:lnTo>
                <a:pt x="2096376" y="110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 rot="12972911">
        <a:off x="2872216" y="1760985"/>
        <a:ext cx="104818" cy="104818"/>
      </dsp:txXfrm>
    </dsp:sp>
    <dsp:sp modelId="{16703902-58F9-4935-9811-7D72527CA0AE}">
      <dsp:nvSpPr>
        <dsp:cNvPr id="0" name=""/>
        <dsp:cNvSpPr/>
      </dsp:nvSpPr>
      <dsp:spPr>
        <a:xfrm>
          <a:off x="0" y="0"/>
          <a:ext cx="2676101" cy="1303103"/>
        </a:xfrm>
        <a:prstGeom prst="ellips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kern="1200" dirty="0" smtClean="0">
              <a:latin typeface="Bookman Old Style" pitchFamily="18" charset="0"/>
            </a:rPr>
            <a:t>ICT based- teaching learning process</a:t>
          </a:r>
          <a:endParaRPr lang="en-US" sz="1700" b="1" kern="1200" dirty="0"/>
        </a:p>
      </dsp:txBody>
      <dsp:txXfrm>
        <a:off x="0" y="0"/>
        <a:ext cx="2676101" cy="130310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7949960-073A-45E0-B886-EF394A7604D7}">
      <dsp:nvSpPr>
        <dsp:cNvPr id="0" name=""/>
        <dsp:cNvSpPr/>
      </dsp:nvSpPr>
      <dsp:spPr>
        <a:xfrm>
          <a:off x="2821217" y="2071701"/>
          <a:ext cx="2296826" cy="1199634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Soft skills</a:t>
          </a:r>
        </a:p>
      </dsp:txBody>
      <dsp:txXfrm>
        <a:off x="2821217" y="2071701"/>
        <a:ext cx="2296826" cy="1199634"/>
      </dsp:txXfrm>
    </dsp:sp>
    <dsp:sp modelId="{BA656EBE-4C34-4C94-9833-A9F7A099A127}">
      <dsp:nvSpPr>
        <dsp:cNvPr id="0" name=""/>
        <dsp:cNvSpPr/>
      </dsp:nvSpPr>
      <dsp:spPr>
        <a:xfrm rot="16705135">
          <a:off x="3745946" y="1700040"/>
          <a:ext cx="731489" cy="23283"/>
        </a:xfrm>
        <a:custGeom>
          <a:avLst/>
          <a:gdLst/>
          <a:ahLst/>
          <a:cxnLst/>
          <a:rect l="0" t="0" r="0" b="0"/>
          <a:pathLst>
            <a:path>
              <a:moveTo>
                <a:pt x="0" y="11641"/>
              </a:moveTo>
              <a:lnTo>
                <a:pt x="731489" y="116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 rot="16705135">
        <a:off x="4093404" y="1693395"/>
        <a:ext cx="36574" cy="36574"/>
      </dsp:txXfrm>
    </dsp:sp>
    <dsp:sp modelId="{ADEFFD91-20D1-4A4D-B0C3-A4227D77DF30}">
      <dsp:nvSpPr>
        <dsp:cNvPr id="0" name=""/>
        <dsp:cNvSpPr/>
      </dsp:nvSpPr>
      <dsp:spPr>
        <a:xfrm>
          <a:off x="3154282" y="194612"/>
          <a:ext cx="2192639" cy="1157022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/>
            <a:t>Communication and presentation Skills 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3154282" y="194612"/>
        <a:ext cx="2192639" cy="1157022"/>
      </dsp:txXfrm>
    </dsp:sp>
    <dsp:sp modelId="{CB2E97AE-4FFF-4BA3-BA46-8D96A7CB33EF}">
      <dsp:nvSpPr>
        <dsp:cNvPr id="0" name=""/>
        <dsp:cNvSpPr/>
      </dsp:nvSpPr>
      <dsp:spPr>
        <a:xfrm rot="19704884">
          <a:off x="4590223" y="1768166"/>
          <a:ext cx="1659395" cy="23283"/>
        </a:xfrm>
        <a:custGeom>
          <a:avLst/>
          <a:gdLst/>
          <a:ahLst/>
          <a:cxnLst/>
          <a:rect l="0" t="0" r="0" b="0"/>
          <a:pathLst>
            <a:path>
              <a:moveTo>
                <a:pt x="0" y="11641"/>
              </a:moveTo>
              <a:lnTo>
                <a:pt x="1659395" y="116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 rot="19704884">
        <a:off x="5378436" y="1738323"/>
        <a:ext cx="82969" cy="82969"/>
      </dsp:txXfrm>
    </dsp:sp>
    <dsp:sp modelId="{9FA29909-CF60-4CF1-B5E6-E02396FD5A88}">
      <dsp:nvSpPr>
        <dsp:cNvPr id="0" name=""/>
        <dsp:cNvSpPr/>
      </dsp:nvSpPr>
      <dsp:spPr>
        <a:xfrm>
          <a:off x="5572031" y="589911"/>
          <a:ext cx="2247036" cy="811153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/>
            <a:t>Team work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5572031" y="589911"/>
        <a:ext cx="2247036" cy="811153"/>
      </dsp:txXfrm>
    </dsp:sp>
    <dsp:sp modelId="{B9ED74A7-2BDF-424F-B173-FFF3B5FF8E57}">
      <dsp:nvSpPr>
        <dsp:cNvPr id="0" name=""/>
        <dsp:cNvSpPr/>
      </dsp:nvSpPr>
      <dsp:spPr>
        <a:xfrm rot="2118724">
          <a:off x="4488705" y="3653062"/>
          <a:ext cx="1766049" cy="23283"/>
        </a:xfrm>
        <a:custGeom>
          <a:avLst/>
          <a:gdLst/>
          <a:ahLst/>
          <a:cxnLst/>
          <a:rect l="0" t="0" r="0" b="0"/>
          <a:pathLst>
            <a:path>
              <a:moveTo>
                <a:pt x="0" y="11641"/>
              </a:moveTo>
              <a:lnTo>
                <a:pt x="1766049" y="116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 rot="2118724">
        <a:off x="5327579" y="3620553"/>
        <a:ext cx="88302" cy="88302"/>
      </dsp:txXfrm>
    </dsp:sp>
    <dsp:sp modelId="{54A2020E-9054-46CF-AC6C-F659850E40B3}">
      <dsp:nvSpPr>
        <dsp:cNvPr id="0" name=""/>
        <dsp:cNvSpPr/>
      </dsp:nvSpPr>
      <dsp:spPr>
        <a:xfrm>
          <a:off x="5685153" y="4072734"/>
          <a:ext cx="2004660" cy="1047983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/>
            <a:t>Analytical reasoning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5685153" y="4072734"/>
        <a:ext cx="2004660" cy="1047983"/>
      </dsp:txXfrm>
    </dsp:sp>
    <dsp:sp modelId="{E133B2CD-0B33-44EE-B310-4C267B2DCA67}">
      <dsp:nvSpPr>
        <dsp:cNvPr id="0" name=""/>
        <dsp:cNvSpPr/>
      </dsp:nvSpPr>
      <dsp:spPr>
        <a:xfrm rot="904350">
          <a:off x="4966524" y="3114845"/>
          <a:ext cx="1385038" cy="23283"/>
        </a:xfrm>
        <a:custGeom>
          <a:avLst/>
          <a:gdLst/>
          <a:ahLst/>
          <a:cxnLst/>
          <a:rect l="0" t="0" r="0" b="0"/>
          <a:pathLst>
            <a:path>
              <a:moveTo>
                <a:pt x="0" y="11641"/>
              </a:moveTo>
              <a:lnTo>
                <a:pt x="1385038" y="116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 rot="904350">
        <a:off x="5624417" y="3091861"/>
        <a:ext cx="69251" cy="69251"/>
      </dsp:txXfrm>
    </dsp:sp>
    <dsp:sp modelId="{18B729F4-C64E-475D-9016-4FE84C710FF4}">
      <dsp:nvSpPr>
        <dsp:cNvPr id="0" name=""/>
        <dsp:cNvSpPr/>
      </dsp:nvSpPr>
      <dsp:spPr>
        <a:xfrm>
          <a:off x="6123742" y="3145791"/>
          <a:ext cx="2122555" cy="783301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/>
            <a:t>Problem solving</a:t>
          </a:r>
        </a:p>
      </dsp:txBody>
      <dsp:txXfrm>
        <a:off x="6123742" y="3145791"/>
        <a:ext cx="2122555" cy="783301"/>
      </dsp:txXfrm>
    </dsp:sp>
    <dsp:sp modelId="{9D082BB5-AB1B-4095-AF6D-F9C9131767E7}">
      <dsp:nvSpPr>
        <dsp:cNvPr id="0" name=""/>
        <dsp:cNvSpPr/>
      </dsp:nvSpPr>
      <dsp:spPr>
        <a:xfrm rot="5302693">
          <a:off x="3631143" y="3625303"/>
          <a:ext cx="731643" cy="23283"/>
        </a:xfrm>
        <a:custGeom>
          <a:avLst/>
          <a:gdLst/>
          <a:ahLst/>
          <a:cxnLst/>
          <a:rect l="0" t="0" r="0" b="0"/>
          <a:pathLst>
            <a:path>
              <a:moveTo>
                <a:pt x="0" y="11641"/>
              </a:moveTo>
              <a:lnTo>
                <a:pt x="731643" y="116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 rot="5302693">
        <a:off x="3978674" y="3618654"/>
        <a:ext cx="36582" cy="36582"/>
      </dsp:txXfrm>
    </dsp:sp>
    <dsp:sp modelId="{CAAD04B2-C4E6-4600-948A-68DA21F12A4C}">
      <dsp:nvSpPr>
        <dsp:cNvPr id="0" name=""/>
        <dsp:cNvSpPr/>
      </dsp:nvSpPr>
      <dsp:spPr>
        <a:xfrm>
          <a:off x="2713929" y="4002579"/>
          <a:ext cx="2618432" cy="1118123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/>
            <a:t>Moral and ethical awareness/reasoning</a:t>
          </a:r>
        </a:p>
      </dsp:txBody>
      <dsp:txXfrm>
        <a:off x="2713929" y="4002579"/>
        <a:ext cx="2618432" cy="1118123"/>
      </dsp:txXfrm>
    </dsp:sp>
    <dsp:sp modelId="{4CF24704-5741-445E-8582-DC528D5DB3AB}">
      <dsp:nvSpPr>
        <dsp:cNvPr id="0" name=""/>
        <dsp:cNvSpPr/>
      </dsp:nvSpPr>
      <dsp:spPr>
        <a:xfrm rot="8857901">
          <a:off x="1799436" y="3540674"/>
          <a:ext cx="1561163" cy="23283"/>
        </a:xfrm>
        <a:custGeom>
          <a:avLst/>
          <a:gdLst/>
          <a:ahLst/>
          <a:cxnLst/>
          <a:rect l="0" t="0" r="0" b="0"/>
          <a:pathLst>
            <a:path>
              <a:moveTo>
                <a:pt x="0" y="11641"/>
              </a:moveTo>
              <a:lnTo>
                <a:pt x="1561163" y="116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 rot="8857901">
        <a:off x="2540989" y="3513287"/>
        <a:ext cx="78058" cy="78058"/>
      </dsp:txXfrm>
    </dsp:sp>
    <dsp:sp modelId="{02192FDC-CDD1-4797-B312-1EA1C177AFBC}">
      <dsp:nvSpPr>
        <dsp:cNvPr id="0" name=""/>
        <dsp:cNvSpPr/>
      </dsp:nvSpPr>
      <dsp:spPr>
        <a:xfrm>
          <a:off x="530994" y="3786219"/>
          <a:ext cx="1595964" cy="1118123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/>
            <a:t>Critical and Reflective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/>
            <a:t>thinking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530994" y="3786219"/>
        <a:ext cx="1595964" cy="1118123"/>
      </dsp:txXfrm>
    </dsp:sp>
    <dsp:sp modelId="{5C5862AF-8702-4FCB-AD1F-350554214433}">
      <dsp:nvSpPr>
        <dsp:cNvPr id="0" name=""/>
        <dsp:cNvSpPr/>
      </dsp:nvSpPr>
      <dsp:spPr>
        <a:xfrm rot="12806294">
          <a:off x="2126369" y="1849755"/>
          <a:ext cx="1232859" cy="23283"/>
        </a:xfrm>
        <a:custGeom>
          <a:avLst/>
          <a:gdLst/>
          <a:ahLst/>
          <a:cxnLst/>
          <a:rect l="0" t="0" r="0" b="0"/>
          <a:pathLst>
            <a:path>
              <a:moveTo>
                <a:pt x="0" y="11641"/>
              </a:moveTo>
              <a:lnTo>
                <a:pt x="1232859" y="116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 rot="12806294">
        <a:off x="2711977" y="1830575"/>
        <a:ext cx="61642" cy="61642"/>
      </dsp:txXfrm>
    </dsp:sp>
    <dsp:sp modelId="{C4B07DE8-28A8-4271-A8D5-805D51E54B0E}">
      <dsp:nvSpPr>
        <dsp:cNvPr id="0" name=""/>
        <dsp:cNvSpPr/>
      </dsp:nvSpPr>
      <dsp:spPr>
        <a:xfrm>
          <a:off x="716137" y="589987"/>
          <a:ext cx="1817375" cy="1066343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/>
            <a:t>Emotional Intelligence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716137" y="589987"/>
        <a:ext cx="1817375" cy="1066343"/>
      </dsp:txXfrm>
    </dsp:sp>
    <dsp:sp modelId="{7F39B45A-5318-4A77-AF4F-8FA75B34D471}">
      <dsp:nvSpPr>
        <dsp:cNvPr id="0" name=""/>
        <dsp:cNvSpPr/>
      </dsp:nvSpPr>
      <dsp:spPr>
        <a:xfrm rot="10852885">
          <a:off x="2331250" y="2638443"/>
          <a:ext cx="490493" cy="23283"/>
        </a:xfrm>
        <a:custGeom>
          <a:avLst/>
          <a:gdLst/>
          <a:ahLst/>
          <a:cxnLst/>
          <a:rect l="0" t="0" r="0" b="0"/>
          <a:pathLst>
            <a:path>
              <a:moveTo>
                <a:pt x="0" y="11641"/>
              </a:moveTo>
              <a:lnTo>
                <a:pt x="490493" y="116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 rot="10852885">
        <a:off x="2564235" y="2637823"/>
        <a:ext cx="24524" cy="24524"/>
      </dsp:txXfrm>
    </dsp:sp>
    <dsp:sp modelId="{AC8FB26A-B13C-49C9-8F9F-DA3285776524}">
      <dsp:nvSpPr>
        <dsp:cNvPr id="0" name=""/>
        <dsp:cNvSpPr/>
      </dsp:nvSpPr>
      <dsp:spPr>
        <a:xfrm>
          <a:off x="514473" y="2141120"/>
          <a:ext cx="1817174" cy="982439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/>
            <a:t>Social Intelligence</a:t>
          </a:r>
        </a:p>
      </dsp:txBody>
      <dsp:txXfrm>
        <a:off x="514473" y="2141120"/>
        <a:ext cx="1817174" cy="982439"/>
      </dsp:txXfrm>
    </dsp:sp>
    <dsp:sp modelId="{7EC6A1B0-6B43-4988-96CE-099761A92B49}">
      <dsp:nvSpPr>
        <dsp:cNvPr id="0" name=""/>
        <dsp:cNvSpPr/>
      </dsp:nvSpPr>
      <dsp:spPr>
        <a:xfrm rot="21250828">
          <a:off x="5094466" y="2499389"/>
          <a:ext cx="899589" cy="23283"/>
        </a:xfrm>
        <a:custGeom>
          <a:avLst/>
          <a:gdLst/>
          <a:ahLst/>
          <a:cxnLst/>
          <a:rect l="0" t="0" r="0" b="0"/>
          <a:pathLst>
            <a:path>
              <a:moveTo>
                <a:pt x="0" y="11641"/>
              </a:moveTo>
              <a:lnTo>
                <a:pt x="899589" y="116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 rot="21250828">
        <a:off x="5521771" y="2488541"/>
        <a:ext cx="44979" cy="44979"/>
      </dsp:txXfrm>
    </dsp:sp>
    <dsp:sp modelId="{28AC9339-6A8F-476D-BA79-98369726BA99}">
      <dsp:nvSpPr>
        <dsp:cNvPr id="0" name=""/>
        <dsp:cNvSpPr/>
      </dsp:nvSpPr>
      <dsp:spPr>
        <a:xfrm>
          <a:off x="5976601" y="1808332"/>
          <a:ext cx="1953931" cy="1118123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/>
            <a:t>Time Management</a:t>
          </a:r>
        </a:p>
      </dsp:txBody>
      <dsp:txXfrm>
        <a:off x="5976601" y="1808332"/>
        <a:ext cx="1953931" cy="11181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61FC0-6C99-4E3F-93DE-21E5CED70573}" type="datetimeFigureOut">
              <a:rPr lang="en-US" smtClean="0"/>
              <a:pPr/>
              <a:t>5/18/2020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3C4A2F-2B26-4319-B4CB-FCEE5A1BD26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9999387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E7EC39-3845-4B3C-8B63-84DF16B36483}" type="datetimeFigureOut">
              <a:rPr lang="en-US" smtClean="0"/>
              <a:pPr/>
              <a:t>5/18/2020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77D2C3-347B-439F-B107-AAE90A96CC0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618350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75" y="739775"/>
            <a:ext cx="4921250" cy="369093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473B568-FC36-4112-93CB-0DB2A24FCB11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19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7529CA-075A-4E8A-9DFF-D0C2B402B802}" type="datetime1">
              <a:rPr lang="en-US" smtClean="0"/>
              <a:pPr>
                <a:defRPr/>
              </a:pPr>
              <a:t>5/18/2020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BDE7E-9F53-41FA-B012-C3F4767E03F0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12023C-A09D-4123-B3CC-3EB6BA601B93}" type="datetime1">
              <a:rPr lang="en-US" smtClean="0"/>
              <a:pPr>
                <a:defRPr/>
              </a:pPr>
              <a:t>5/18/2020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D69DC-CB0C-4649-975E-D23BEB848657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79E0A4-84E8-490A-980D-EB74E350646D}" type="datetime1">
              <a:rPr lang="en-US" smtClean="0"/>
              <a:pPr>
                <a:defRPr/>
              </a:pPr>
              <a:t>5/18/2020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7ADD9-33F1-417B-9285-333933DDF764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4A99BD-1945-4006-A968-BE97E73E7C60}" type="datetime1">
              <a:rPr lang="en-US" smtClean="0"/>
              <a:pPr>
                <a:defRPr/>
              </a:pPr>
              <a:t>5/18/2020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F933E3-B11C-4C8E-BCF5-E08D5C7DCACA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2BC6FD-A53E-4B38-99A1-097915C59443}" type="datetime1">
              <a:rPr lang="en-US" smtClean="0"/>
              <a:pPr>
                <a:defRPr/>
              </a:pPr>
              <a:t>5/18/2020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1E58EF-95FD-4A67-8FFD-4A2FA0DA5A2F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69C240-2275-4C6E-BA77-2F4C9109A284}" type="datetime1">
              <a:rPr lang="en-US" smtClean="0"/>
              <a:pPr>
                <a:defRPr/>
              </a:pPr>
              <a:t>5/18/2020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B5DB9-4229-4C7C-ABCA-1C2819B4D257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25E775-A1FB-44E1-BD3B-2B5C67C8F8DE}" type="datetime1">
              <a:rPr lang="en-US" smtClean="0"/>
              <a:pPr>
                <a:defRPr/>
              </a:pPr>
              <a:t>5/18/2020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E436D3-C6E7-4DEC-B0B4-6D183D29D35C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C94464-1D10-47AF-B94E-4715FF79B3D2}" type="datetime1">
              <a:rPr lang="en-US" smtClean="0"/>
              <a:pPr>
                <a:defRPr/>
              </a:pPr>
              <a:t>5/18/2020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035B07-3FC1-403D-BD6A-B8577E80CC8A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6477BC-2CB6-4B0F-95EB-CED0D3361E71}" type="datetime1">
              <a:rPr lang="en-US" smtClean="0"/>
              <a:pPr>
                <a:defRPr/>
              </a:pPr>
              <a:t>5/18/2020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B4D409-2195-4237-B475-151CD52E0B2B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7D155E-D00E-4731-8782-99F905885BBD}" type="datetime1">
              <a:rPr lang="en-US" smtClean="0"/>
              <a:pPr>
                <a:defRPr/>
              </a:pPr>
              <a:t>5/18/2020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5EE7C9-9512-4A73-99A9-B56270140673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4872CA-8CFF-4A80-B6A1-D96A8A66FE72}" type="datetime1">
              <a:rPr lang="en-US" smtClean="0"/>
              <a:pPr>
                <a:defRPr/>
              </a:pPr>
              <a:t>5/18/2020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B3825A-851B-4026-B701-DA1F85CF4C38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36C0005-CDA2-4C26-ACF3-BFC3BE08CBF2}" type="datetime1">
              <a:rPr lang="en-US" smtClean="0"/>
              <a:pPr>
                <a:defRPr/>
              </a:pPr>
              <a:t>5/18/2020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89C436E-D9DC-41FF-AB88-F3FF8B7AD065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  <p:pic>
        <p:nvPicPr>
          <p:cNvPr id="7" name="Picture 2" descr="new log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049338" cy="7874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071538" y="1"/>
            <a:ext cx="8072462" cy="1052735"/>
          </a:xfrm>
          <a:solidFill>
            <a:schemeClr val="accent2">
              <a:lumMod val="60000"/>
              <a:lumOff val="40000"/>
            </a:schemeClr>
          </a:solidFill>
          <a:ln w="28575"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Baskerville Old Face" pitchFamily="18" charset="0"/>
              </a:rPr>
              <a:t>National Conference of Vice Chancellors and Directors on Research &amp; Innovation</a:t>
            </a:r>
            <a:endParaRPr lang="en-IN" sz="3600" b="1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8643998" cy="4000528"/>
          </a:xfrm>
        </p:spPr>
        <p:txBody>
          <a:bodyPr/>
          <a:lstStyle/>
          <a:p>
            <a:pPr algn="ctr"/>
            <a:r>
              <a:rPr lang="en-IN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UGC - Quality Mandate</a:t>
            </a:r>
          </a:p>
          <a:p>
            <a:endParaRPr lang="en-IN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endParaRPr lang="en-IN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/>
            <a:r>
              <a:rPr lang="en-IN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Prof.</a:t>
            </a:r>
            <a:r>
              <a:rPr lang="en-IN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D.P. Singh</a:t>
            </a:r>
          </a:p>
          <a:p>
            <a:pPr algn="ctr"/>
            <a:r>
              <a:rPr lang="en-IN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Chairman</a:t>
            </a:r>
          </a:p>
          <a:p>
            <a:pPr algn="ctr"/>
            <a:r>
              <a:rPr lang="en-IN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University Grants Commission</a:t>
            </a:r>
            <a:endParaRPr lang="en-IN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F933E3-B11C-4C8E-BCF5-E08D5C7DCACA}" type="slidenum">
              <a:rPr lang="en-IN" smtClean="0"/>
              <a:pPr>
                <a:defRPr/>
              </a:pPr>
              <a:t>1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71563" y="0"/>
            <a:ext cx="8072437" cy="857232"/>
          </a:xfrm>
          <a:solidFill>
            <a:schemeClr val="accent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en-IN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Induction Programme for Students</a:t>
            </a:r>
            <a:endParaRPr lang="en-IN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0726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IN" sz="3600" b="1" u="sng" dirty="0" smtClean="0">
                <a:solidFill>
                  <a:srgbClr val="C00000"/>
                </a:solidFill>
                <a:latin typeface="Baskerville Old Face" pitchFamily="18" charset="0"/>
              </a:rPr>
              <a:t>Action Plan and Timeline</a:t>
            </a:r>
            <a:r>
              <a:rPr lang="en-IN" b="1" u="sng" dirty="0" smtClean="0">
                <a:solidFill>
                  <a:srgbClr val="C00000"/>
                </a:solidFill>
                <a:latin typeface="Baskerville Old Face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IN" b="1" dirty="0" smtClean="0">
                <a:latin typeface="Baskerville Old Face" pitchFamily="18" charset="0"/>
              </a:rPr>
              <a:t>A guide for Induction Programme  to all HEIs- </a:t>
            </a:r>
            <a:r>
              <a:rPr lang="en-IN" dirty="0" smtClean="0">
                <a:latin typeface="Baskerville Old Face" pitchFamily="18" charset="0"/>
              </a:rPr>
              <a:t>Aug, 2018</a:t>
            </a:r>
          </a:p>
          <a:p>
            <a:pPr>
              <a:lnSpc>
                <a:spcPct val="150000"/>
              </a:lnSpc>
            </a:pPr>
            <a:r>
              <a:rPr lang="en-IN" b="1" dirty="0" smtClean="0">
                <a:latin typeface="Baskerville Old Face" pitchFamily="18" charset="0"/>
              </a:rPr>
              <a:t>Implementation- Regional workshop for teachers  - </a:t>
            </a:r>
            <a:r>
              <a:rPr lang="en-IN" dirty="0" smtClean="0">
                <a:latin typeface="Baskerville Old Face" pitchFamily="18" charset="0"/>
              </a:rPr>
              <a:t>Nov - Dec, 2018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Baskerville Old Face" pitchFamily="18" charset="0"/>
              </a:rPr>
              <a:t>HEIs - </a:t>
            </a:r>
            <a:r>
              <a:rPr lang="en-IN" b="1" dirty="0" smtClean="0">
                <a:latin typeface="Baskerville Old Face" pitchFamily="18" charset="0"/>
              </a:rPr>
              <a:t>initiate action on implementation of  Induction Programme</a:t>
            </a:r>
          </a:p>
          <a:p>
            <a:endParaRPr lang="en-IN" b="1" dirty="0" smtClean="0">
              <a:latin typeface="Baskerville Old Face" pitchFamily="18" charset="0"/>
            </a:endParaRPr>
          </a:p>
          <a:p>
            <a:pPr>
              <a:buNone/>
            </a:pPr>
            <a:endParaRPr lang="en-IN" b="1" dirty="0" smtClean="0">
              <a:solidFill>
                <a:srgbClr val="C00000"/>
              </a:solidFill>
              <a:latin typeface="Baskerville Old Face" pitchFamily="18" charset="0"/>
            </a:endParaRPr>
          </a:p>
          <a:p>
            <a:pPr>
              <a:buNone/>
            </a:pPr>
            <a:endParaRPr lang="en-IN" b="1" dirty="0">
              <a:solidFill>
                <a:srgbClr val="C00000"/>
              </a:solidFill>
              <a:latin typeface="Baskerville Old Face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F933E3-B11C-4C8E-BCF5-E08D5C7DCACA}" type="slidenum">
              <a:rPr lang="en-IN" smtClean="0"/>
              <a:pPr>
                <a:defRPr/>
              </a:pPr>
              <a:t>10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0"/>
            <a:ext cx="8072462" cy="1000108"/>
          </a:xfrm>
          <a:solidFill>
            <a:schemeClr val="accent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r>
              <a:rPr lang="en-IN" sz="3600" b="1" dirty="0" smtClean="0">
                <a:solidFill>
                  <a:srgbClr val="002060"/>
                </a:solidFill>
                <a:latin typeface="Baskerville Old Face" pitchFamily="18" charset="0"/>
              </a:rPr>
              <a:t>Learning Outcomes based Curriculum Framework</a:t>
            </a:r>
            <a:endParaRPr lang="en-IN" sz="3600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142984"/>
            <a:ext cx="8572560" cy="5429288"/>
          </a:xfrm>
        </p:spPr>
        <p:txBody>
          <a:bodyPr/>
          <a:lstStyle/>
          <a:p>
            <a:pPr algn="just"/>
            <a:r>
              <a:rPr lang="en-IN" b="1" dirty="0" smtClean="0">
                <a:latin typeface="Baskerville Old Face" pitchFamily="18" charset="0"/>
              </a:rPr>
              <a:t>Focus - Learning and Outcomes</a:t>
            </a:r>
          </a:p>
          <a:p>
            <a:pPr algn="just"/>
            <a:r>
              <a:rPr lang="en-IN" b="1" dirty="0" smtClean="0">
                <a:latin typeface="Baskerville Old Face" pitchFamily="18" charset="0"/>
              </a:rPr>
              <a:t>Achieve aims of education </a:t>
            </a:r>
            <a:r>
              <a:rPr lang="en-IN" dirty="0" smtClean="0">
                <a:latin typeface="Baskerville Old Face" pitchFamily="18" charset="0"/>
              </a:rPr>
              <a:t>-</a:t>
            </a:r>
            <a:r>
              <a:rPr lang="en-US" dirty="0" smtClean="0">
                <a:latin typeface="Baskerville Old Face" pitchFamily="18" charset="0"/>
              </a:rPr>
              <a:t> knowledge, understanding, employability, soft skills, attitudes and values</a:t>
            </a:r>
            <a:endParaRPr lang="en-IN" dirty="0" smtClean="0">
              <a:latin typeface="Baskerville Old Face" pitchFamily="18" charset="0"/>
            </a:endParaRPr>
          </a:p>
          <a:p>
            <a:pPr algn="just"/>
            <a:r>
              <a:rPr lang="en-IN" b="1" dirty="0" smtClean="0">
                <a:latin typeface="Baskerville Old Face" pitchFamily="18" charset="0"/>
              </a:rPr>
              <a:t>Life long learning skills</a:t>
            </a:r>
          </a:p>
          <a:p>
            <a:pPr algn="just"/>
            <a:r>
              <a:rPr lang="en-IN" dirty="0" smtClean="0">
                <a:latin typeface="Baskerville Old Face" pitchFamily="18" charset="0"/>
              </a:rPr>
              <a:t>Teacher centric to </a:t>
            </a:r>
            <a:r>
              <a:rPr lang="en-IN" b="1" dirty="0" smtClean="0">
                <a:latin typeface="Baskerville Old Face" pitchFamily="18" charset="0"/>
              </a:rPr>
              <a:t>student centric pedagogies</a:t>
            </a:r>
          </a:p>
          <a:p>
            <a:pPr algn="just"/>
            <a:r>
              <a:rPr lang="en-IN" b="1" dirty="0" smtClean="0">
                <a:latin typeface="Baskerville Old Face" pitchFamily="18" charset="0"/>
              </a:rPr>
              <a:t>Technological interventions</a:t>
            </a:r>
          </a:p>
          <a:p>
            <a:pPr algn="just"/>
            <a:r>
              <a:rPr lang="en-IN" b="1" dirty="0" smtClean="0">
                <a:latin typeface="Baskerville Old Face" pitchFamily="18" charset="0"/>
              </a:rPr>
              <a:t>Subject specific curriculum templates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F933E3-B11C-4C8E-BCF5-E08D5C7DCACA}" type="slidenum">
              <a:rPr lang="en-IN" smtClean="0"/>
              <a:pPr>
                <a:defRPr/>
              </a:pPr>
              <a:t>11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0"/>
            <a:ext cx="8072462" cy="785794"/>
          </a:xfrm>
          <a:solidFill>
            <a:schemeClr val="accent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/>
          <a:lstStyle/>
          <a:p>
            <a:r>
              <a:rPr lang="en-IN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Soft skills</a:t>
            </a:r>
            <a:endParaRPr lang="en-IN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graphicFrame>
        <p:nvGraphicFramePr>
          <p:cNvPr id="12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82330315"/>
              </p:ext>
            </p:extLst>
          </p:nvPr>
        </p:nvGraphicFramePr>
        <p:xfrm>
          <a:off x="285720" y="1357298"/>
          <a:ext cx="8643998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F933E3-B11C-4C8E-BCF5-E08D5C7DCACA}" type="slidenum">
              <a:rPr lang="en-IN" smtClean="0"/>
              <a:pPr>
                <a:defRPr/>
              </a:pPr>
              <a:t>12</a:t>
            </a:fld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500034" y="928671"/>
            <a:ext cx="8286808" cy="59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en-IN" sz="24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571480"/>
            <a:ext cx="7572428" cy="758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N" sz="3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       </a:t>
            </a: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Focus: Personality Development</a:t>
            </a:r>
            <a:endParaRPr lang="en-IN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71538" y="0"/>
            <a:ext cx="8072462" cy="1143000"/>
          </a:xfrm>
          <a:solidFill>
            <a:schemeClr val="accent2">
              <a:lumMod val="60000"/>
              <a:lumOff val="40000"/>
            </a:schemeClr>
          </a:solidFill>
          <a:ln w="28575"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r>
              <a:rPr lang="en-IN" sz="3600" b="1" dirty="0" smtClean="0">
                <a:solidFill>
                  <a:srgbClr val="002060"/>
                </a:solidFill>
                <a:latin typeface="Baskerville Old Face" pitchFamily="18" charset="0"/>
              </a:rPr>
              <a:t>Learning Outcomes based Curriculum Framework</a:t>
            </a:r>
            <a:endParaRPr lang="en-IN" sz="3600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142984"/>
            <a:ext cx="8643998" cy="6000792"/>
          </a:xfrm>
        </p:spPr>
        <p:txBody>
          <a:bodyPr/>
          <a:lstStyle/>
          <a:p>
            <a:pPr>
              <a:buNone/>
            </a:pPr>
            <a:r>
              <a:rPr lang="en-IN" sz="3600" b="1" u="sng" dirty="0" smtClean="0">
                <a:solidFill>
                  <a:srgbClr val="C00000"/>
                </a:solidFill>
                <a:latin typeface="Baskerville Old Face" pitchFamily="18" charset="0"/>
              </a:rPr>
              <a:t>Action Plan and Timeline: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IN" b="1" dirty="0" smtClean="0">
                <a:latin typeface="Baskerville Old Face" pitchFamily="18" charset="0"/>
              </a:rPr>
              <a:t> Subject specific expert committees</a:t>
            </a:r>
            <a:r>
              <a:rPr lang="en-IN" dirty="0" smtClean="0">
                <a:latin typeface="Baskerville Old Face" pitchFamily="18" charset="0"/>
              </a:rPr>
              <a:t>- 37 subjects</a:t>
            </a:r>
          </a:p>
          <a:p>
            <a:pPr algn="just">
              <a:lnSpc>
                <a:spcPct val="150000"/>
              </a:lnSpc>
            </a:pPr>
            <a:r>
              <a:rPr lang="en-IN" b="1" dirty="0" smtClean="0">
                <a:latin typeface="Baskerville Old Face" pitchFamily="18" charset="0"/>
              </a:rPr>
              <a:t> Model Curriculum  </a:t>
            </a:r>
            <a:r>
              <a:rPr lang="en-IN" dirty="0" smtClean="0">
                <a:latin typeface="Baskerville Old Face" pitchFamily="18" charset="0"/>
              </a:rPr>
              <a:t>– Oct, 2018</a:t>
            </a:r>
          </a:p>
          <a:p>
            <a:pPr algn="just">
              <a:lnSpc>
                <a:spcPct val="150000"/>
              </a:lnSpc>
            </a:pPr>
            <a:r>
              <a:rPr lang="en-IN" b="1" dirty="0" smtClean="0">
                <a:latin typeface="Baskerville Old Face" pitchFamily="18" charset="0"/>
              </a:rPr>
              <a:t>HEIs</a:t>
            </a:r>
            <a:r>
              <a:rPr lang="en-IN" dirty="0" smtClean="0">
                <a:latin typeface="Baskerville Old Face" pitchFamily="18" charset="0"/>
              </a:rPr>
              <a:t> – may initiate the revision process</a:t>
            </a:r>
          </a:p>
          <a:p>
            <a:pPr algn="just">
              <a:lnSpc>
                <a:spcPct val="150000"/>
              </a:lnSpc>
            </a:pPr>
            <a:r>
              <a:rPr lang="en-IN" b="1" dirty="0" smtClean="0">
                <a:latin typeface="Baskerville Old Face" pitchFamily="18" charset="0"/>
              </a:rPr>
              <a:t>Revised LOCF based curriculum – </a:t>
            </a:r>
            <a:r>
              <a:rPr lang="en-IN" dirty="0" smtClean="0">
                <a:latin typeface="Baskerville Old Face" pitchFamily="18" charset="0"/>
              </a:rPr>
              <a:t>Next academic session to be implemented by all </a:t>
            </a:r>
            <a:r>
              <a:rPr lang="en-IN" dirty="0" err="1" smtClean="0">
                <a:latin typeface="Baskerville Old Face" pitchFamily="18" charset="0"/>
              </a:rPr>
              <a:t>Univs</a:t>
            </a:r>
            <a:endParaRPr lang="en-IN" dirty="0" smtClean="0">
              <a:latin typeface="Baskerville Old Face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F933E3-B11C-4C8E-BCF5-E08D5C7DCACA}" type="slidenum">
              <a:rPr lang="en-IN" smtClean="0"/>
              <a:pPr>
                <a:defRPr/>
              </a:pPr>
              <a:t>13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0"/>
            <a:ext cx="8072462" cy="857232"/>
          </a:xfrm>
          <a:solidFill>
            <a:schemeClr val="accent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txBody>
          <a:bodyPr/>
          <a:lstStyle/>
          <a:p>
            <a:r>
              <a:rPr lang="en-IN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Assessment and Evaluation</a:t>
            </a:r>
            <a:endParaRPr lang="en-IN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00174"/>
            <a:ext cx="8929718" cy="5143536"/>
          </a:xfrm>
          <a:ln w="28575"/>
        </p:spPr>
        <p:txBody>
          <a:bodyPr/>
          <a:lstStyle/>
          <a:p>
            <a:pPr algn="just"/>
            <a:r>
              <a:rPr lang="en-US" sz="2800" b="1" dirty="0" smtClean="0">
                <a:latin typeface="Baskerville Old Face" pitchFamily="18" charset="0"/>
              </a:rPr>
              <a:t>Continuous evaluation</a:t>
            </a:r>
            <a:r>
              <a:rPr lang="en-US" sz="2800" dirty="0" smtClean="0">
                <a:latin typeface="Baskerville Old Face" pitchFamily="18" charset="0"/>
              </a:rPr>
              <a:t>: Assessment  not  in a single shot; opportunity to learners for improvement</a:t>
            </a:r>
          </a:p>
          <a:p>
            <a:pPr algn="just"/>
            <a:r>
              <a:rPr lang="en-US" sz="2800" b="1" dirty="0" smtClean="0">
                <a:latin typeface="Baskerville Old Face" pitchFamily="18" charset="0"/>
              </a:rPr>
              <a:t>Combination</a:t>
            </a:r>
            <a:r>
              <a:rPr lang="en-US" sz="2800" dirty="0" smtClean="0">
                <a:latin typeface="Baskerville Old Face" pitchFamily="18" charset="0"/>
              </a:rPr>
              <a:t> of formative, interim and summative assessment</a:t>
            </a:r>
          </a:p>
          <a:p>
            <a:pPr algn="just"/>
            <a:r>
              <a:rPr lang="en-US" sz="2800" b="1" dirty="0" smtClean="0">
                <a:latin typeface="Baskerville Old Face" pitchFamily="18" charset="0"/>
              </a:rPr>
              <a:t>Problem based assignments</a:t>
            </a:r>
            <a:r>
              <a:rPr lang="en-US" sz="2800" dirty="0" smtClean="0">
                <a:latin typeface="Baskerville Old Face" pitchFamily="18" charset="0"/>
              </a:rPr>
              <a:t>;  individual project reports (case-study reports); team project reports; oral presentations, seminar presentation; computerized adaptive testing; peer and self-assessment</a:t>
            </a:r>
          </a:p>
          <a:p>
            <a:pPr algn="just"/>
            <a:r>
              <a:rPr lang="en-US" sz="2800" b="1" dirty="0" smtClean="0">
                <a:latin typeface="Baskerville Old Face" pitchFamily="18" charset="0"/>
              </a:rPr>
              <a:t>Technological interventions </a:t>
            </a:r>
            <a:r>
              <a:rPr lang="en-US" sz="2800" dirty="0" smtClean="0">
                <a:latin typeface="Baskerville Old Face" pitchFamily="18" charset="0"/>
              </a:rPr>
              <a:t>: measure wider range of skills and knowledge</a:t>
            </a:r>
          </a:p>
          <a:p>
            <a:pPr algn="just"/>
            <a:r>
              <a:rPr lang="en-US" sz="2800" b="1" dirty="0" smtClean="0">
                <a:latin typeface="Baskerville Old Face" pitchFamily="18" charset="0"/>
              </a:rPr>
              <a:t>Digital depository of degrees and </a:t>
            </a:r>
            <a:r>
              <a:rPr lang="en-US" sz="2800" b="1" dirty="0" err="1" smtClean="0">
                <a:latin typeface="Baskerville Old Face" pitchFamily="18" charset="0"/>
              </a:rPr>
              <a:t>marksheets</a:t>
            </a:r>
            <a:endParaRPr lang="en-US" sz="2800" b="1" dirty="0" smtClean="0">
              <a:latin typeface="Baskerville Old Face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F933E3-B11C-4C8E-BCF5-E08D5C7DCACA}" type="slidenum">
              <a:rPr lang="en-IN" smtClean="0"/>
              <a:pPr>
                <a:defRPr/>
              </a:pPr>
              <a:t>14</a:t>
            </a:fld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357158" y="928670"/>
            <a:ext cx="85725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Focus - Continuous evaluation of Learning Outcomes</a:t>
            </a:r>
            <a:endParaRPr lang="en-US" sz="28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71538" y="0"/>
            <a:ext cx="8072462" cy="1214422"/>
          </a:xfrm>
          <a:solidFill>
            <a:schemeClr val="accent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/>
          <a:lstStyle/>
          <a:p>
            <a:r>
              <a:rPr lang="en-IN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Assessment and Evaluation</a:t>
            </a:r>
            <a:endParaRPr lang="en-IN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IN" sz="3600" b="1" u="sng" dirty="0" smtClean="0">
                <a:solidFill>
                  <a:srgbClr val="C00000"/>
                </a:solidFill>
                <a:latin typeface="Baskerville Old Face" pitchFamily="18" charset="0"/>
              </a:rPr>
              <a:t>Action Plan and Timeline:</a:t>
            </a:r>
          </a:p>
          <a:p>
            <a:pPr>
              <a:lnSpc>
                <a:spcPct val="150000"/>
              </a:lnSpc>
            </a:pPr>
            <a:r>
              <a:rPr lang="en-IN" b="1" dirty="0" smtClean="0"/>
              <a:t>A report on Examination reforms: </a:t>
            </a:r>
            <a:r>
              <a:rPr lang="en-IN" dirty="0" smtClean="0"/>
              <a:t>Oct, 2018</a:t>
            </a:r>
          </a:p>
          <a:p>
            <a:pPr>
              <a:lnSpc>
                <a:spcPct val="150000"/>
              </a:lnSpc>
            </a:pPr>
            <a:r>
              <a:rPr lang="en-IN" b="1" dirty="0" smtClean="0"/>
              <a:t>Implementation- Regional workshop for teachers </a:t>
            </a:r>
            <a:r>
              <a:rPr lang="en-IN" dirty="0" smtClean="0"/>
              <a:t>:  Dec 2018</a:t>
            </a:r>
          </a:p>
          <a:p>
            <a:pPr>
              <a:lnSpc>
                <a:spcPct val="150000"/>
              </a:lnSpc>
            </a:pPr>
            <a:r>
              <a:rPr lang="en-IN" b="1" dirty="0" smtClean="0"/>
              <a:t>HEIs</a:t>
            </a:r>
            <a:r>
              <a:rPr lang="en-IN" dirty="0" smtClean="0"/>
              <a:t>:  revise evaluation system from next academic session</a:t>
            </a:r>
          </a:p>
          <a:p>
            <a:endParaRPr lang="en-IN" b="1" dirty="0" smtClean="0">
              <a:solidFill>
                <a:schemeClr val="accent2">
                  <a:lumMod val="75000"/>
                </a:schemeClr>
              </a:solidFill>
              <a:latin typeface="Baskerville Old Face" pitchFamily="18" charset="0"/>
            </a:endParaRPr>
          </a:p>
          <a:p>
            <a:pPr>
              <a:buNone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F933E3-B11C-4C8E-BCF5-E08D5C7DCACA}" type="slidenum">
              <a:rPr lang="en-IN" smtClean="0"/>
              <a:pPr>
                <a:defRPr/>
              </a:pPr>
              <a:t>15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500063" y="1500188"/>
            <a:ext cx="8280400" cy="3930650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IN" sz="2500" b="1" dirty="0" smtClean="0"/>
              <a:t>	</a:t>
            </a:r>
            <a:r>
              <a:rPr lang="en-GB" sz="2400" b="1" i="1" dirty="0" smtClean="0">
                <a:solidFill>
                  <a:srgbClr val="C00000"/>
                </a:solidFill>
                <a:latin typeface="Baskerville Old Face" pitchFamily="18" charset="0"/>
              </a:rPr>
              <a:t> </a:t>
            </a:r>
            <a:r>
              <a:rPr lang="en-GB" sz="2800" b="1" i="1" dirty="0" smtClean="0">
                <a:solidFill>
                  <a:srgbClr val="C00000"/>
                </a:solidFill>
                <a:latin typeface="Baskerville Old Face" pitchFamily="18" charset="0"/>
              </a:rPr>
              <a:t>“Teaching is not a profession but a mission”.           </a:t>
            </a:r>
            <a:r>
              <a:rPr lang="en-GB" sz="2800" b="1" dirty="0" smtClean="0">
                <a:solidFill>
                  <a:srgbClr val="C00000"/>
                </a:solidFill>
                <a:latin typeface="Baskerville Old Face" pitchFamily="18" charset="0"/>
              </a:rPr>
              <a:t>He further said that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GB" sz="2800" b="1" dirty="0" smtClean="0">
                <a:solidFill>
                  <a:srgbClr val="C00000"/>
                </a:solidFill>
                <a:latin typeface="Baskerville Old Face" pitchFamily="18" charset="0"/>
              </a:rPr>
              <a:t>“</a:t>
            </a:r>
            <a:r>
              <a:rPr lang="en-GB" sz="2800" b="1" i="1" dirty="0" smtClean="0">
                <a:solidFill>
                  <a:srgbClr val="C00000"/>
                </a:solidFill>
                <a:latin typeface="Baskerville Old Face" pitchFamily="18" charset="0"/>
              </a:rPr>
              <a:t>the very best minds in the country should be teachers”.  </a:t>
            </a:r>
            <a:endParaRPr lang="en-IN" sz="2800" b="1" dirty="0" smtClean="0">
              <a:solidFill>
                <a:srgbClr val="C00000"/>
              </a:solidFill>
              <a:latin typeface="Baskerville Old Face" pitchFamily="18" charset="0"/>
            </a:endParaRPr>
          </a:p>
          <a:p>
            <a:pPr algn="r" eaLnBrk="1" hangingPunct="1">
              <a:buFontTx/>
              <a:buChar char="-"/>
            </a:pPr>
            <a:endParaRPr lang="en-IN" sz="2500" b="1" dirty="0" smtClean="0">
              <a:solidFill>
                <a:srgbClr val="C00000"/>
              </a:solidFill>
            </a:endParaRPr>
          </a:p>
          <a:p>
            <a:pPr algn="r" eaLnBrk="1" hangingPunct="1">
              <a:buFontTx/>
              <a:buChar char="-"/>
            </a:pPr>
            <a:endParaRPr lang="en-IN" sz="2500" b="1" dirty="0" smtClean="0">
              <a:latin typeface="DevLys 010 " pitchFamily="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EDFD45-E2D3-4B27-9CD2-D19F8C3A7FAF}" type="slidenum">
              <a:rPr lang="en-IN" smtClean="0"/>
              <a:pPr>
                <a:defRPr/>
              </a:pPr>
              <a:t>16</a:t>
            </a:fld>
            <a:endParaRPr lang="en-IN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071538" y="0"/>
            <a:ext cx="8072462" cy="863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IN" sz="35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Teachers</a:t>
            </a:r>
            <a:endParaRPr lang="en-IN" sz="35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2484438" y="6092825"/>
            <a:ext cx="6423025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0" hangingPunct="0">
              <a:spcBef>
                <a:spcPct val="20000"/>
              </a:spcBef>
              <a:buFontTx/>
              <a:buChar char="-"/>
              <a:defRPr/>
            </a:pPr>
            <a:endParaRPr lang="en-IN" sz="2400" dirty="0">
              <a:latin typeface="DevLys 010 " pitchFamily="2" charset="0"/>
              <a:cs typeface="+mn-cs"/>
            </a:endParaRPr>
          </a:p>
        </p:txBody>
      </p:sp>
      <p:sp>
        <p:nvSpPr>
          <p:cNvPr id="38917" name="Content Placeholder 2"/>
          <p:cNvSpPr txBox="1">
            <a:spLocks/>
          </p:cNvSpPr>
          <p:nvPr/>
        </p:nvSpPr>
        <p:spPr bwMode="auto">
          <a:xfrm>
            <a:off x="2643188" y="5429250"/>
            <a:ext cx="396081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IN" sz="2400" b="1" dirty="0">
                <a:solidFill>
                  <a:srgbClr val="C00000"/>
                </a:solidFill>
                <a:latin typeface="Baskerville Old Face" pitchFamily="18" charset="0"/>
              </a:rPr>
              <a:t>Dr </a:t>
            </a:r>
            <a:r>
              <a:rPr lang="en-IN" sz="2400" b="1" dirty="0" err="1">
                <a:solidFill>
                  <a:srgbClr val="C00000"/>
                </a:solidFill>
                <a:latin typeface="Baskerville Old Face" pitchFamily="18" charset="0"/>
              </a:rPr>
              <a:t>Sarvepalli</a:t>
            </a:r>
            <a:r>
              <a:rPr lang="en-IN" sz="2400" b="1" dirty="0">
                <a:solidFill>
                  <a:srgbClr val="C00000"/>
                </a:solidFill>
                <a:latin typeface="Baskerville Old Face" pitchFamily="18" charset="0"/>
              </a:rPr>
              <a:t> </a:t>
            </a:r>
            <a:r>
              <a:rPr lang="en-IN" sz="2400" b="1" dirty="0" err="1">
                <a:solidFill>
                  <a:srgbClr val="C00000"/>
                </a:solidFill>
                <a:latin typeface="Baskerville Old Face" pitchFamily="18" charset="0"/>
              </a:rPr>
              <a:t>Radhakrishnan</a:t>
            </a:r>
            <a:endParaRPr lang="en-IN" sz="2400" b="1" dirty="0">
              <a:solidFill>
                <a:srgbClr val="C00000"/>
              </a:solidFill>
              <a:latin typeface="Baskerville Old Face" pitchFamily="18" charset="0"/>
            </a:endParaRPr>
          </a:p>
        </p:txBody>
      </p:sp>
      <p:pic>
        <p:nvPicPr>
          <p:cNvPr id="38918" name="Picture 14" descr="Sarvepalli_Radhakrishnan_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60004" y="3857628"/>
            <a:ext cx="2041073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0"/>
            <a:ext cx="8072462" cy="785794"/>
          </a:xfrm>
          <a:solidFill>
            <a:schemeClr val="accent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/>
          <a:lstStyle/>
          <a:p>
            <a:r>
              <a:rPr lang="en-IN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Faculty Development</a:t>
            </a:r>
            <a:endParaRPr lang="en-IN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/>
          <a:lstStyle/>
          <a:p>
            <a:pPr>
              <a:buNone/>
            </a:pPr>
            <a:r>
              <a:rPr lang="en-IN" sz="2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Focus: Faculty enrichment</a:t>
            </a:r>
          </a:p>
          <a:p>
            <a:pPr lvl="1">
              <a:buFont typeface="Arial" pitchFamily="34" charset="0"/>
              <a:buChar char="•"/>
            </a:pPr>
            <a:r>
              <a:rPr lang="en-IN" sz="2400" b="1" dirty="0" smtClean="0">
                <a:solidFill>
                  <a:srgbClr val="C00000"/>
                </a:solidFill>
                <a:latin typeface="Baskerville Old Face" pitchFamily="18" charset="0"/>
              </a:rPr>
              <a:t>Induction Training for all Newly recruited Faculty</a:t>
            </a:r>
            <a:r>
              <a:rPr lang="en-IN" sz="2400" dirty="0" smtClean="0">
                <a:solidFill>
                  <a:srgbClr val="C00000"/>
                </a:solidFill>
                <a:latin typeface="Baskerville Old Face" pitchFamily="18" charset="0"/>
              </a:rPr>
              <a:t>:</a:t>
            </a:r>
          </a:p>
          <a:p>
            <a:pPr lvl="2"/>
            <a:r>
              <a:rPr lang="en-IN" dirty="0" smtClean="0">
                <a:latin typeface="Baskerville Old Face" pitchFamily="18" charset="0"/>
              </a:rPr>
              <a:t>Awareness about emerging developments  </a:t>
            </a:r>
          </a:p>
          <a:p>
            <a:pPr lvl="2"/>
            <a:r>
              <a:rPr lang="en-IN" dirty="0" smtClean="0">
                <a:latin typeface="Baskerville Old Face" pitchFamily="18" charset="0"/>
              </a:rPr>
              <a:t>Equip with science and art of teaching</a:t>
            </a:r>
          </a:p>
          <a:p>
            <a:pPr lvl="2"/>
            <a:r>
              <a:rPr lang="en-IN" dirty="0" smtClean="0">
                <a:latin typeface="Baskerville Old Face" pitchFamily="18" charset="0"/>
              </a:rPr>
              <a:t>Technology integration, e-learning resources</a:t>
            </a:r>
          </a:p>
          <a:p>
            <a:pPr lvl="2"/>
            <a:r>
              <a:rPr lang="en-IN" dirty="0" smtClean="0">
                <a:latin typeface="Baskerville Old Face" pitchFamily="18" charset="0"/>
              </a:rPr>
              <a:t>Self empowerment, motivation, team work and leadership </a:t>
            </a:r>
          </a:p>
          <a:p>
            <a:pPr lvl="2"/>
            <a:r>
              <a:rPr lang="en-IN" dirty="0" smtClean="0">
                <a:latin typeface="Baskerville Old Face" pitchFamily="18" charset="0"/>
              </a:rPr>
              <a:t>Sensitization and engagement with issues such as gender, environment and sustainability, social cohesion, national integration, human values and professional ethics etc.</a:t>
            </a:r>
          </a:p>
          <a:p>
            <a:pPr lvl="1">
              <a:buFont typeface="Arial" pitchFamily="34" charset="0"/>
              <a:buChar char="•"/>
            </a:pPr>
            <a:r>
              <a:rPr lang="en-IN" sz="2400" b="1" dirty="0" smtClean="0">
                <a:solidFill>
                  <a:srgbClr val="C00000"/>
                </a:solidFill>
                <a:latin typeface="Baskerville Old Face" pitchFamily="18" charset="0"/>
              </a:rPr>
              <a:t>Annual Refresher Training for all Teachers.</a:t>
            </a:r>
          </a:p>
          <a:p>
            <a:pPr lvl="1">
              <a:buFont typeface="Arial" pitchFamily="34" charset="0"/>
              <a:buChar char="•"/>
            </a:pPr>
            <a:r>
              <a:rPr lang="en-IN" sz="2400" b="1" dirty="0" smtClean="0">
                <a:solidFill>
                  <a:srgbClr val="C00000"/>
                </a:solidFill>
                <a:latin typeface="Baskerville Old Face" pitchFamily="18" charset="0"/>
              </a:rPr>
              <a:t>Leadership / Management training for all educational administrators.</a:t>
            </a:r>
          </a:p>
          <a:p>
            <a:pPr lvl="1">
              <a:buFont typeface="Arial" pitchFamily="34" charset="0"/>
              <a:buChar char="•"/>
            </a:pPr>
            <a:r>
              <a:rPr lang="en-IN" sz="2400" b="1" dirty="0" smtClean="0">
                <a:solidFill>
                  <a:srgbClr val="C00000"/>
                </a:solidFill>
                <a:latin typeface="Baskerville Old Face" pitchFamily="18" charset="0"/>
              </a:rPr>
              <a:t>HRDC,  NRCs,  TLC  and  FDC</a:t>
            </a:r>
          </a:p>
          <a:p>
            <a:pPr lvl="1">
              <a:buNone/>
            </a:pP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F933E3-B11C-4C8E-BCF5-E08D5C7DCACA}" type="slidenum">
              <a:rPr lang="en-IN" smtClean="0"/>
              <a:pPr>
                <a:defRPr/>
              </a:pPr>
              <a:t>17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857232"/>
          </a:xfrm>
          <a:solidFill>
            <a:schemeClr val="accent2">
              <a:lumMod val="60000"/>
              <a:lumOff val="40000"/>
            </a:schemeClr>
          </a:solidFill>
          <a:ln w="28575">
            <a:solidFill>
              <a:srgbClr val="0070C0"/>
            </a:solidFill>
          </a:ln>
        </p:spPr>
        <p:txBody>
          <a:bodyPr/>
          <a:lstStyle/>
          <a:p>
            <a:r>
              <a:rPr lang="en-IN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Faculty Development</a:t>
            </a:r>
            <a:endParaRPr lang="en-IN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00108"/>
            <a:ext cx="8929718" cy="5643602"/>
          </a:xfrm>
        </p:spPr>
        <p:txBody>
          <a:bodyPr>
            <a:normAutofit lnSpcReduction="10000"/>
          </a:bodyPr>
          <a:lstStyle/>
          <a:p>
            <a:pPr algn="just" fontAlgn="auto">
              <a:spcAft>
                <a:spcPts val="0"/>
              </a:spcAft>
              <a:buNone/>
              <a:defRPr/>
            </a:pPr>
            <a:r>
              <a:rPr lang="en-IN" sz="3600" b="1" u="sng" dirty="0" smtClean="0">
                <a:solidFill>
                  <a:srgbClr val="C00000"/>
                </a:solidFill>
                <a:latin typeface="Baskerville Old Face" pitchFamily="18" charset="0"/>
              </a:rPr>
              <a:t>Action Plan and Timeline:</a:t>
            </a:r>
          </a:p>
          <a:p>
            <a:pPr lvl="1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IN" dirty="0" smtClean="0">
                <a:latin typeface="Baskerville Old Face" pitchFamily="18" charset="0"/>
              </a:rPr>
              <a:t>Induction programmes for </a:t>
            </a:r>
            <a:r>
              <a:rPr lang="en-IN" b="1" dirty="0" smtClean="0">
                <a:latin typeface="Baskerville Old Face" pitchFamily="18" charset="0"/>
              </a:rPr>
              <a:t>newly</a:t>
            </a:r>
            <a:r>
              <a:rPr lang="en-IN" dirty="0" smtClean="0">
                <a:latin typeface="Baskerville Old Face" pitchFamily="18" charset="0"/>
              </a:rPr>
              <a:t> recruited faculty - </a:t>
            </a:r>
            <a:r>
              <a:rPr lang="en-IN" b="1" dirty="0" smtClean="0">
                <a:latin typeface="Baskerville Old Face" pitchFamily="18" charset="0"/>
              </a:rPr>
              <a:t>Oct, 2018 onwards</a:t>
            </a:r>
          </a:p>
          <a:p>
            <a:pPr marL="849313" lvl="1" indent="-358775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IN" dirty="0" smtClean="0">
                <a:latin typeface="Baskerville Old Face" pitchFamily="18" charset="0"/>
              </a:rPr>
              <a:t> Refresher courses for </a:t>
            </a:r>
            <a:r>
              <a:rPr lang="en-IN" b="1" dirty="0" smtClean="0">
                <a:latin typeface="Baskerville Old Face" pitchFamily="18" charset="0"/>
              </a:rPr>
              <a:t>in-service</a:t>
            </a:r>
            <a:r>
              <a:rPr lang="en-IN" dirty="0" smtClean="0">
                <a:latin typeface="Baskerville Old Face" pitchFamily="18" charset="0"/>
              </a:rPr>
              <a:t> faculty-</a:t>
            </a:r>
          </a:p>
          <a:p>
            <a:pPr marL="1570038" lvl="1" indent="-269875" algn="just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IN" sz="2400" dirty="0" smtClean="0">
                <a:latin typeface="Baskerville Old Face" pitchFamily="18" charset="0"/>
              </a:rPr>
              <a:t>Ongoing through 66 HRDCs-2018-19</a:t>
            </a:r>
          </a:p>
          <a:p>
            <a:pPr marL="1570038" lvl="1" indent="-269875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IN" sz="2400" dirty="0" smtClean="0">
                <a:latin typeface="Baskerville Old Face" pitchFamily="18" charset="0"/>
              </a:rPr>
              <a:t>SWAYAM courses in every discipline starting from Nov 2018</a:t>
            </a:r>
          </a:p>
          <a:p>
            <a:pPr marL="1119188" lvl="1" indent="-62865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IN" dirty="0" smtClean="0">
                <a:latin typeface="Baskerville Old Face" pitchFamily="18" charset="0"/>
              </a:rPr>
              <a:t>Leadership development for academic administrators-  to be launched by MHRD in Sept.2018</a:t>
            </a:r>
          </a:p>
          <a:p>
            <a:pPr marL="1519238" lvl="2" indent="-628650" algn="just" fontAlgn="auto">
              <a:spcAft>
                <a:spcPts val="0"/>
              </a:spcAft>
              <a:defRPr/>
            </a:pPr>
            <a:r>
              <a:rPr lang="en-IN" dirty="0" smtClean="0">
                <a:latin typeface="Baskerville Old Face" pitchFamily="18" charset="0"/>
              </a:rPr>
              <a:t>Senior functionaries from Universities to join the MHRD </a:t>
            </a:r>
            <a:r>
              <a:rPr lang="en-IN" b="1" dirty="0" smtClean="0">
                <a:latin typeface="Baskerville Old Face" pitchFamily="18" charset="0"/>
              </a:rPr>
              <a:t>programme</a:t>
            </a:r>
          </a:p>
          <a:p>
            <a:pPr marL="1519238" lvl="2" indent="-628650" algn="just" fontAlgn="auto">
              <a:spcAft>
                <a:spcPts val="0"/>
              </a:spcAft>
              <a:defRPr/>
            </a:pPr>
            <a:r>
              <a:rPr lang="en-IN" dirty="0" smtClean="0">
                <a:latin typeface="Baskerville Old Face" pitchFamily="18" charset="0"/>
              </a:rPr>
              <a:t>HEIs to encourage  and depute teachers for these programmes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F933E3-B11C-4C8E-BCF5-E08D5C7DCACA}" type="slidenum">
              <a:rPr lang="en-IN" smtClean="0"/>
              <a:pPr>
                <a:defRPr/>
              </a:pPr>
              <a:t>18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071539" y="0"/>
            <a:ext cx="8072461" cy="928670"/>
          </a:xfrm>
          <a:solidFill>
            <a:schemeClr val="accent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pPr algn="just"/>
            <a:r>
              <a:rPr lang="en-IN" b="1" dirty="0" smtClean="0">
                <a:solidFill>
                  <a:srgbClr val="C00000"/>
                </a:solidFill>
                <a:latin typeface="Times New Roman" pitchFamily="18" charset="0"/>
              </a:rPr>
              <a:t/>
            </a:r>
            <a:br>
              <a:rPr lang="en-IN" b="1" dirty="0" smtClean="0">
                <a:solidFill>
                  <a:srgbClr val="C00000"/>
                </a:solidFill>
                <a:latin typeface="Times New Roman" pitchFamily="18" charset="0"/>
              </a:rPr>
            </a:br>
            <a:r>
              <a:rPr lang="en-IN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Social &amp; Industry connect</a:t>
            </a:r>
            <a:r>
              <a:rPr lang="en-IN" b="1" dirty="0" smtClean="0">
                <a:solidFill>
                  <a:srgbClr val="C00000"/>
                </a:solidFill>
                <a:latin typeface="Times New Roman" pitchFamily="18" charset="0"/>
              </a:rPr>
              <a:t/>
            </a:r>
            <a:br>
              <a:rPr lang="en-IN" b="1" dirty="0" smtClean="0">
                <a:solidFill>
                  <a:srgbClr val="C00000"/>
                </a:solidFill>
                <a:latin typeface="Times New Roman" pitchFamily="18" charset="0"/>
              </a:rPr>
            </a:b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0" y="928670"/>
            <a:ext cx="8929718" cy="5715040"/>
          </a:xfrm>
        </p:spPr>
        <p:txBody>
          <a:bodyPr>
            <a:normAutofit fontScale="47500" lnSpcReduction="20000"/>
          </a:bodyPr>
          <a:lstStyle/>
          <a:p>
            <a:pPr lvl="1">
              <a:lnSpc>
                <a:spcPct val="150000"/>
              </a:lnSpc>
              <a:buClr>
                <a:srgbClr val="C00000"/>
              </a:buClr>
              <a:buNone/>
            </a:pPr>
            <a:r>
              <a:rPr lang="en-US" sz="7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Focus - Connect HEIs with local communities by engaging the faculty and students.</a:t>
            </a:r>
            <a:endParaRPr lang="en-US" sz="4500" b="1" dirty="0" smtClean="0">
              <a:solidFill>
                <a:schemeClr val="tx2">
                  <a:lumMod val="75000"/>
                </a:schemeClr>
              </a:solidFill>
              <a:latin typeface="Baskerville Old Face" pitchFamily="18" charset="0"/>
            </a:endParaRPr>
          </a:p>
          <a:p>
            <a:pPr lvl="1" algn="just">
              <a:lnSpc>
                <a:spcPct val="160000"/>
              </a:lnSpc>
              <a:buClr>
                <a:srgbClr val="C00000"/>
              </a:buClr>
              <a:buFont typeface="Arial" pitchFamily="34" charset="0"/>
              <a:buChar char="•"/>
            </a:pPr>
            <a:r>
              <a:rPr lang="en-US" sz="5900" b="1" dirty="0" smtClean="0">
                <a:latin typeface="Baskerville Old Face" pitchFamily="18" charset="0"/>
              </a:rPr>
              <a:t>Adoption of 05 villages </a:t>
            </a:r>
            <a:r>
              <a:rPr lang="en-US" sz="5900" dirty="0" smtClean="0">
                <a:latin typeface="Baskerville Old Face" pitchFamily="18" charset="0"/>
              </a:rPr>
              <a:t>by Universities and Colleges</a:t>
            </a:r>
          </a:p>
          <a:p>
            <a:pPr lvl="1" algn="just">
              <a:lnSpc>
                <a:spcPct val="160000"/>
              </a:lnSpc>
              <a:buClr>
                <a:srgbClr val="C00000"/>
              </a:buClr>
              <a:buFont typeface="Arial" pitchFamily="34" charset="0"/>
              <a:buChar char="•"/>
            </a:pPr>
            <a:r>
              <a:rPr lang="en-US" sz="5900" b="1" dirty="0" smtClean="0">
                <a:latin typeface="Baskerville Old Face" pitchFamily="18" charset="0"/>
              </a:rPr>
              <a:t>Customization of technologies  as </a:t>
            </a:r>
            <a:r>
              <a:rPr lang="en-US" sz="5900" dirty="0" smtClean="0">
                <a:latin typeface="Baskerville Old Face" pitchFamily="18" charset="0"/>
              </a:rPr>
              <a:t>required by the people</a:t>
            </a:r>
          </a:p>
          <a:p>
            <a:pPr lvl="1" algn="just">
              <a:lnSpc>
                <a:spcPct val="160000"/>
              </a:lnSpc>
              <a:buClr>
                <a:srgbClr val="C00000"/>
              </a:buClr>
              <a:buFont typeface="Arial" pitchFamily="34" charset="0"/>
              <a:buChar char="•"/>
            </a:pPr>
            <a:r>
              <a:rPr lang="en-US" sz="5900" b="1" dirty="0" smtClean="0">
                <a:latin typeface="Baskerville Old Face" pitchFamily="18" charset="0"/>
              </a:rPr>
              <a:t>Institution – Industry interface </a:t>
            </a:r>
            <a:r>
              <a:rPr lang="en-US" sz="5900" dirty="0" smtClean="0">
                <a:latin typeface="Baskerville Old Face" pitchFamily="18" charset="0"/>
              </a:rPr>
              <a:t>– curriculum development, field exposure; internships, summer training, applied research, consultancy, employment etc.</a:t>
            </a:r>
          </a:p>
          <a:p>
            <a:pPr lvl="1" algn="just">
              <a:buFont typeface="Wingdings" pitchFamily="2" charset="2"/>
              <a:buChar char="Ø"/>
            </a:pPr>
            <a:endParaRPr lang="en-US" sz="2400" b="1" dirty="0" smtClean="0"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F933E3-B11C-4C8E-BCF5-E08D5C7DCACA}" type="slidenum">
              <a:rPr lang="en-IN" smtClean="0"/>
              <a:pPr>
                <a:defRPr/>
              </a:pPr>
              <a:t>2</a:t>
            </a:fld>
            <a:endParaRPr lang="en-IN"/>
          </a:p>
        </p:txBody>
      </p:sp>
      <p:pic>
        <p:nvPicPr>
          <p:cNvPr id="1036" name="Picture 12" descr="C:\Users\Dell_PC\Desktop\VC Conf 2018\Images\Swami-Vivekanan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510" y="1583196"/>
            <a:ext cx="2134912" cy="213155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037" name="Picture 13" descr="C:\Users\Dell_PC\Desktop\VC Conf 2018\Images\Rabindranath_Tago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4286256"/>
            <a:ext cx="2397526" cy="22938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039" name="Picture 15" descr="C:\Users\Dell_PC\Desktop\VC Conf 2018\Images\Pandit Madan Mohan Malviy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1600200"/>
            <a:ext cx="2928958" cy="209431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043" name="Picture 19" descr="C:\Users\Dell_PC\Desktop\VC Conf 2018\Images\radhakrishna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14678" y="4286256"/>
            <a:ext cx="2500330" cy="229809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sp>
        <p:nvSpPr>
          <p:cNvPr id="23" name="Title 1"/>
          <p:cNvSpPr txBox="1">
            <a:spLocks/>
          </p:cNvSpPr>
          <p:nvPr/>
        </p:nvSpPr>
        <p:spPr bwMode="auto">
          <a:xfrm>
            <a:off x="1066800" y="0"/>
            <a:ext cx="8077200" cy="8572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itchFamily="18" charset="0"/>
                <a:ea typeface="+mj-ea"/>
                <a:cs typeface="+mj-cs"/>
              </a:rPr>
              <a:t>Our Role </a:t>
            </a:r>
            <a:r>
              <a:rPr kumimoji="0" lang="en-IN" sz="5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itchFamily="18" charset="0"/>
                <a:ea typeface="+mj-ea"/>
                <a:cs typeface="+mj-cs"/>
              </a:rPr>
              <a:t>Models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27D7A89-1E30-4A7C-A333-3C74D95A367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600200"/>
            <a:ext cx="2776392" cy="207170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998F6EC-D298-4724-A711-C7625A48748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857" y="4281192"/>
            <a:ext cx="2621547" cy="221964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1214422"/>
          </a:xfrm>
          <a:solidFill>
            <a:schemeClr val="accent2">
              <a:lumMod val="60000"/>
              <a:lumOff val="40000"/>
            </a:schemeClr>
          </a:solidFill>
          <a:ln w="28575"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en-IN" b="1" dirty="0" smtClean="0">
                <a:solidFill>
                  <a:srgbClr val="C00000"/>
                </a:solidFill>
                <a:latin typeface="Times New Roman" pitchFamily="18" charset="0"/>
              </a:rPr>
              <a:t/>
            </a:r>
            <a:br>
              <a:rPr lang="en-IN" b="1" dirty="0" smtClean="0">
                <a:solidFill>
                  <a:srgbClr val="C00000"/>
                </a:solidFill>
                <a:latin typeface="Times New Roman" pitchFamily="18" charset="0"/>
              </a:rPr>
            </a:br>
            <a:r>
              <a:rPr lang="en-IN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Social &amp; Industry Connect </a:t>
            </a:r>
            <a:r>
              <a:rPr lang="en-IN" b="1" dirty="0" smtClean="0">
                <a:solidFill>
                  <a:srgbClr val="C00000"/>
                </a:solidFill>
                <a:latin typeface="Times New Roman" pitchFamily="18" charset="0"/>
              </a:rPr>
              <a:t/>
            </a:r>
            <a:br>
              <a:rPr lang="en-IN" b="1" dirty="0" smtClean="0">
                <a:solidFill>
                  <a:srgbClr val="C00000"/>
                </a:solidFill>
                <a:latin typeface="Times New Roman" pitchFamily="18" charset="0"/>
              </a:rPr>
            </a:b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sz="3600" b="1" u="sng" dirty="0" smtClean="0">
                <a:solidFill>
                  <a:srgbClr val="C00000"/>
                </a:solidFill>
                <a:latin typeface="Baskerville Old Face" pitchFamily="18" charset="0"/>
              </a:rPr>
              <a:t>Action Plan and Timeline</a:t>
            </a:r>
            <a:r>
              <a:rPr lang="en-IN" b="1" u="sng" dirty="0" smtClean="0">
                <a:solidFill>
                  <a:srgbClr val="C00000"/>
                </a:solidFill>
                <a:latin typeface="Baskerville Old Face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latin typeface="Baskerville Old Face" pitchFamily="18" charset="0"/>
              </a:rPr>
              <a:t>Join the </a:t>
            </a:r>
            <a:r>
              <a:rPr lang="en-US" sz="3600" b="1" dirty="0" err="1">
                <a:latin typeface="Baskerville Old Face" pitchFamily="18" charset="0"/>
              </a:rPr>
              <a:t>Unnat</a:t>
            </a:r>
            <a:r>
              <a:rPr lang="en-US" sz="3600" b="1" dirty="0">
                <a:latin typeface="Baskerville Old Face" pitchFamily="18" charset="0"/>
              </a:rPr>
              <a:t> Bharat </a:t>
            </a:r>
            <a:r>
              <a:rPr lang="en-US" sz="3600" b="1" dirty="0" err="1">
                <a:latin typeface="Baskerville Old Face" pitchFamily="18" charset="0"/>
              </a:rPr>
              <a:t>Abhiyan</a:t>
            </a:r>
            <a:endParaRPr lang="en-IN" sz="3600" b="1" dirty="0">
              <a:latin typeface="Baskerville Old Face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3600" b="1" dirty="0" smtClean="0">
                <a:latin typeface="Baskerville Old Face" pitchFamily="18" charset="0"/>
              </a:rPr>
              <a:t>1-2 credit course </a:t>
            </a:r>
            <a:r>
              <a:rPr lang="en-IN" sz="3600" dirty="0" smtClean="0">
                <a:latin typeface="Baskerville Old Face" pitchFamily="18" charset="0"/>
              </a:rPr>
              <a:t>to instil Institutional social responsibility- </a:t>
            </a:r>
            <a:r>
              <a:rPr lang="en-IN" sz="3600" b="1" dirty="0" smtClean="0">
                <a:latin typeface="Baskerville Old Face" pitchFamily="18" charset="0"/>
              </a:rPr>
              <a:t>Jan, 2019</a:t>
            </a:r>
          </a:p>
          <a:p>
            <a:pPr>
              <a:lnSpc>
                <a:spcPct val="150000"/>
              </a:lnSpc>
            </a:pPr>
            <a:r>
              <a:rPr lang="en-IN" sz="3600" b="1" dirty="0" smtClean="0">
                <a:latin typeface="Baskerville Old Face" pitchFamily="18" charset="0"/>
              </a:rPr>
              <a:t>HEIs</a:t>
            </a:r>
            <a:r>
              <a:rPr lang="en-IN" sz="3600" dirty="0" smtClean="0">
                <a:latin typeface="Baskerville Old Face" pitchFamily="18" charset="0"/>
              </a:rPr>
              <a:t>: adoption of new course from next academic session</a:t>
            </a:r>
            <a:endParaRPr lang="en-IN" sz="3600" dirty="0">
              <a:latin typeface="Baskerville Old Face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F933E3-B11C-4C8E-BCF5-E08D5C7DCACA}" type="slidenum">
              <a:rPr lang="en-IN" smtClean="0"/>
              <a:pPr>
                <a:defRPr/>
              </a:pPr>
              <a:t>20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785794"/>
          </a:xfrm>
          <a:solidFill>
            <a:schemeClr val="accent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Student </a:t>
            </a:r>
            <a:r>
              <a:rPr lang="en-IN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Progression</a:t>
            </a:r>
            <a:endParaRPr lang="en-US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0" y="857232"/>
            <a:ext cx="8929718" cy="5786478"/>
          </a:xfrm>
        </p:spPr>
        <p:txBody>
          <a:bodyPr/>
          <a:lstStyle/>
          <a:p>
            <a:r>
              <a:rPr lang="en-IN" sz="3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Focus – Alumni engagement</a:t>
            </a:r>
            <a:endParaRPr lang="en-IN" sz="3600" dirty="0" smtClean="0">
              <a:solidFill>
                <a:srgbClr val="C00000"/>
              </a:solidFill>
              <a:latin typeface="Baskerville Old Face" pitchFamily="18" charset="0"/>
            </a:endParaRPr>
          </a:p>
          <a:p>
            <a:pPr lvl="1"/>
            <a:r>
              <a:rPr lang="en-IN" sz="3100" b="1" dirty="0" smtClean="0">
                <a:latin typeface="Baskerville Old Face" pitchFamily="18" charset="0"/>
              </a:rPr>
              <a:t>Exit Programme </a:t>
            </a:r>
            <a:r>
              <a:rPr lang="en-IN" sz="3100" dirty="0" smtClean="0">
                <a:latin typeface="Baskerville Old Face" pitchFamily="18" charset="0"/>
              </a:rPr>
              <a:t>for final year students </a:t>
            </a:r>
          </a:p>
          <a:p>
            <a:pPr lvl="1"/>
            <a:r>
              <a:rPr lang="en-IN" sz="3100" b="1" dirty="0" smtClean="0">
                <a:latin typeface="Baskerville Old Face" pitchFamily="18" charset="0"/>
              </a:rPr>
              <a:t>Alumni Cell</a:t>
            </a:r>
            <a:r>
              <a:rPr lang="en-IN" sz="3100" dirty="0" smtClean="0">
                <a:latin typeface="Baskerville Old Face" pitchFamily="18" charset="0"/>
              </a:rPr>
              <a:t>/ Association in HEIs</a:t>
            </a:r>
          </a:p>
          <a:p>
            <a:pPr lvl="1"/>
            <a:r>
              <a:rPr lang="en-IN" sz="3100" b="1" dirty="0" smtClean="0">
                <a:latin typeface="Baskerville Old Face" pitchFamily="18" charset="0"/>
              </a:rPr>
              <a:t>Alumni Portal </a:t>
            </a:r>
            <a:r>
              <a:rPr lang="en-IN" sz="3100" dirty="0" smtClean="0">
                <a:latin typeface="Baskerville Old Face" pitchFamily="18" charset="0"/>
              </a:rPr>
              <a:t>for tracking student/alumni progress</a:t>
            </a:r>
          </a:p>
          <a:p>
            <a:pPr lvl="1"/>
            <a:r>
              <a:rPr lang="en-IN" sz="3100" dirty="0" smtClean="0">
                <a:latin typeface="Baskerville Old Face" pitchFamily="18" charset="0"/>
              </a:rPr>
              <a:t>HEIs to have a </a:t>
            </a:r>
            <a:r>
              <a:rPr lang="en-IN" sz="3100" b="1" dirty="0" smtClean="0">
                <a:latin typeface="Baskerville Old Face" pitchFamily="18" charset="0"/>
              </a:rPr>
              <a:t>dedicated webpage/ link for alumni</a:t>
            </a:r>
          </a:p>
          <a:p>
            <a:pPr lvl="1"/>
            <a:r>
              <a:rPr lang="en-IN" sz="3100" dirty="0" smtClean="0">
                <a:latin typeface="Baskerville Old Face" pitchFamily="18" charset="0"/>
              </a:rPr>
              <a:t>Stay connected  - S</a:t>
            </a:r>
            <a:r>
              <a:rPr lang="en-IN" sz="3100" b="1" dirty="0" smtClean="0">
                <a:latin typeface="Baskerville Old Face" pitchFamily="18" charset="0"/>
              </a:rPr>
              <a:t>ocial media </a:t>
            </a:r>
            <a:endParaRPr lang="en-IN" sz="3100" dirty="0" smtClean="0">
              <a:latin typeface="Baskerville Old Face" pitchFamily="18" charset="0"/>
            </a:endParaRPr>
          </a:p>
          <a:p>
            <a:pPr lvl="1"/>
            <a:r>
              <a:rPr lang="en-IN" sz="3100" b="1" dirty="0" smtClean="0">
                <a:latin typeface="Baskerville Old Face" pitchFamily="18" charset="0"/>
              </a:rPr>
              <a:t>Alumni Excellence Awards</a:t>
            </a:r>
          </a:p>
          <a:p>
            <a:pPr lvl="1"/>
            <a:r>
              <a:rPr lang="en-IN" sz="3100" b="1" dirty="0" smtClean="0">
                <a:latin typeface="Baskerville Old Face" pitchFamily="18" charset="0"/>
              </a:rPr>
              <a:t>Encouraging</a:t>
            </a:r>
            <a:r>
              <a:rPr lang="en-IN" sz="3100" dirty="0" smtClean="0">
                <a:latin typeface="Baskerville Old Face" pitchFamily="18" charset="0"/>
              </a:rPr>
              <a:t> Alumni for contributing / </a:t>
            </a:r>
            <a:r>
              <a:rPr lang="en-IN" sz="3100" b="1" dirty="0" smtClean="0">
                <a:latin typeface="Baskerville Old Face" pitchFamily="18" charset="0"/>
              </a:rPr>
              <a:t>giving back  </a:t>
            </a:r>
            <a:r>
              <a:rPr lang="en-IN" sz="3100" dirty="0" smtClean="0">
                <a:latin typeface="Baskerville Old Face" pitchFamily="18" charset="0"/>
              </a:rPr>
              <a:t>to the institution</a:t>
            </a:r>
          </a:p>
          <a:p>
            <a:pPr lvl="0">
              <a:buNone/>
            </a:pPr>
            <a:endParaRPr lang="en-IN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071538" y="0"/>
            <a:ext cx="8072462" cy="989034"/>
          </a:xfrm>
          <a:solidFill>
            <a:schemeClr val="accent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cs typeface="Times New Roman" pitchFamily="18" charset="0"/>
              </a:rPr>
              <a:t> ICT based Learning tools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14282" y="1071546"/>
            <a:ext cx="8643998" cy="5786454"/>
          </a:xfrm>
        </p:spPr>
        <p:txBody>
          <a:bodyPr/>
          <a:lstStyle/>
          <a:p>
            <a:pPr>
              <a:buNone/>
              <a:defRPr/>
            </a:pPr>
            <a:r>
              <a:rPr lang="en-IN" sz="3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Times New Roman" pitchFamily="18" charset="0"/>
              </a:rPr>
              <a:t>Focus – Technology Adoption in Education</a:t>
            </a:r>
            <a:endParaRPr lang="en-IN" sz="3600" dirty="0" smtClean="0">
              <a:solidFill>
                <a:srgbClr val="C00000"/>
              </a:solidFill>
              <a:latin typeface="Baskerville Old Face" panose="02020602080505020303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IN" b="1" dirty="0" smtClean="0">
                <a:latin typeface="Baskerville Old Face" panose="02020602080505020303" pitchFamily="18" charset="0"/>
                <a:cs typeface="Times New Roman" pitchFamily="18" charset="0"/>
              </a:rPr>
              <a:t>ICT based learning tools </a:t>
            </a:r>
            <a:r>
              <a:rPr lang="en-IN" dirty="0" smtClean="0">
                <a:latin typeface="Baskerville Old Face" panose="02020602080505020303" pitchFamily="18" charset="0"/>
                <a:cs typeface="Times New Roman" pitchFamily="18" charset="0"/>
              </a:rPr>
              <a:t>- effective teaching-learning process</a:t>
            </a:r>
          </a:p>
          <a:p>
            <a:pPr>
              <a:defRPr/>
            </a:pPr>
            <a:r>
              <a:rPr lang="en-IN" dirty="0" smtClean="0">
                <a:latin typeface="Baskerville Old Face" panose="02020602080505020303" pitchFamily="18" charset="0"/>
                <a:cs typeface="Times New Roman" pitchFamily="18" charset="0"/>
              </a:rPr>
              <a:t>Online learning through </a:t>
            </a:r>
            <a:r>
              <a:rPr lang="en-IN" b="1" dirty="0" smtClean="0">
                <a:latin typeface="Baskerville Old Face" panose="02020602080505020303" pitchFamily="18" charset="0"/>
                <a:cs typeface="Times New Roman" pitchFamily="18" charset="0"/>
              </a:rPr>
              <a:t>E- PG </a:t>
            </a:r>
            <a:r>
              <a:rPr lang="en-IN" b="1" dirty="0" err="1" smtClean="0">
                <a:latin typeface="Baskerville Old Face" panose="02020602080505020303" pitchFamily="18" charset="0"/>
                <a:cs typeface="Times New Roman" pitchFamily="18" charset="0"/>
              </a:rPr>
              <a:t>Pathshala</a:t>
            </a:r>
            <a:r>
              <a:rPr lang="en-IN" b="1" dirty="0" smtClean="0">
                <a:latin typeface="Baskerville Old Face" panose="02020602080505020303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en-IN" b="1" dirty="0" smtClean="0">
                <a:latin typeface="Baskerville Old Face" panose="02020602080505020303" pitchFamily="18" charset="0"/>
                <a:cs typeface="Times New Roman" pitchFamily="18" charset="0"/>
              </a:rPr>
              <a:t>MOOCs</a:t>
            </a:r>
            <a:r>
              <a:rPr lang="en-IN" dirty="0" smtClean="0">
                <a:latin typeface="Baskerville Old Face" panose="02020602080505020303" pitchFamily="18" charset="0"/>
                <a:cs typeface="Times New Roman" pitchFamily="18" charset="0"/>
              </a:rPr>
              <a:t>  - SWAYAM</a:t>
            </a:r>
          </a:p>
          <a:p>
            <a:pPr>
              <a:defRPr/>
            </a:pPr>
            <a:r>
              <a:rPr lang="en-IN" b="1" dirty="0" smtClean="0">
                <a:latin typeface="Baskerville Old Face" panose="02020602080505020303" pitchFamily="18" charset="0"/>
                <a:cs typeface="Times New Roman" pitchFamily="18" charset="0"/>
              </a:rPr>
              <a:t>National Digital Library </a:t>
            </a:r>
            <a:r>
              <a:rPr lang="en-IN" dirty="0" smtClean="0">
                <a:latin typeface="Baskerville Old Face" panose="02020602080505020303" pitchFamily="18" charset="0"/>
                <a:cs typeface="Times New Roman" pitchFamily="18" charset="0"/>
              </a:rPr>
              <a:t>(NDL)</a:t>
            </a:r>
          </a:p>
          <a:p>
            <a:r>
              <a:rPr lang="en-US" dirty="0" smtClean="0">
                <a:latin typeface="Baskerville Old Face" pitchFamily="18" charset="0"/>
                <a:cs typeface="Times New Roman" pitchFamily="18" charset="0"/>
              </a:rPr>
              <a:t>UGC Regulations for </a:t>
            </a:r>
            <a:r>
              <a:rPr lang="en-US" b="1" dirty="0" smtClean="0">
                <a:latin typeface="Baskerville Old Face" pitchFamily="18" charset="0"/>
                <a:cs typeface="Times New Roman" pitchFamily="18" charset="0"/>
              </a:rPr>
              <a:t>Online </a:t>
            </a:r>
            <a:r>
              <a:rPr lang="en-US" b="1" dirty="0" err="1" smtClean="0">
                <a:latin typeface="Baskerville Old Face" pitchFamily="18" charset="0"/>
                <a:cs typeface="Times New Roman" pitchFamily="18" charset="0"/>
              </a:rPr>
              <a:t>Programmes</a:t>
            </a:r>
            <a:r>
              <a:rPr lang="en-US" dirty="0" smtClean="0">
                <a:latin typeface="Baskerville Old Face" pitchFamily="18" charset="0"/>
                <a:cs typeface="Times New Roman" pitchFamily="18" charset="0"/>
              </a:rPr>
              <a:t>, 2018- Certificate, Diploma and Degree </a:t>
            </a:r>
            <a:r>
              <a:rPr lang="en-US" dirty="0" err="1" smtClean="0">
                <a:latin typeface="Baskerville Old Face" pitchFamily="18" charset="0"/>
                <a:cs typeface="Times New Roman" pitchFamily="18" charset="0"/>
              </a:rPr>
              <a:t>programmes</a:t>
            </a:r>
            <a:r>
              <a:rPr lang="en-US" dirty="0" smtClean="0">
                <a:latin typeface="Baskerville Old Face" pitchFamily="18" charset="0"/>
                <a:cs typeface="Times New Roman" pitchFamily="18" charset="0"/>
              </a:rPr>
              <a:t> allowed for eligible institutions. </a:t>
            </a:r>
          </a:p>
          <a:p>
            <a:pPr>
              <a:buFont typeface="Times New Roman" pitchFamily="18" charset="0"/>
              <a:buNone/>
              <a:defRPr/>
            </a:pPr>
            <a:endParaRPr lang="en-IN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71538" y="0"/>
            <a:ext cx="8072462" cy="1143000"/>
          </a:xfrm>
          <a:solidFill>
            <a:schemeClr val="accent2">
              <a:lumMod val="60000"/>
              <a:lumOff val="40000"/>
            </a:schemeClr>
          </a:solidFill>
          <a:ln w="28575">
            <a:solidFill>
              <a:srgbClr val="002060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cs typeface="Times New Roman" pitchFamily="18" charset="0"/>
              </a:rPr>
              <a:t> ICT based Learning tools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sz="4000" b="1" u="sng" dirty="0" smtClean="0">
                <a:solidFill>
                  <a:srgbClr val="C00000"/>
                </a:solidFill>
                <a:latin typeface="Baskerville Old Face" pitchFamily="18" charset="0"/>
              </a:rPr>
              <a:t>Action Plan and Timeline:</a:t>
            </a:r>
          </a:p>
          <a:p>
            <a:r>
              <a:rPr lang="en-US" sz="3600" dirty="0" smtClean="0">
                <a:latin typeface="Baskerville Old Face" pitchFamily="18" charset="0"/>
              </a:rPr>
              <a:t>All </a:t>
            </a:r>
            <a:r>
              <a:rPr lang="en-US" sz="3600" dirty="0" err="1" smtClean="0">
                <a:latin typeface="Baskerville Old Face" pitchFamily="18" charset="0"/>
              </a:rPr>
              <a:t>univs</a:t>
            </a:r>
            <a:r>
              <a:rPr lang="en-US" sz="3600" dirty="0" smtClean="0">
                <a:latin typeface="Baskerville Old Face" pitchFamily="18" charset="0"/>
              </a:rPr>
              <a:t> to adopt SWAYAM courses for credit transfer immediately</a:t>
            </a:r>
            <a:endParaRPr lang="en-IN" sz="3600" dirty="0" smtClean="0">
              <a:latin typeface="Baskerville Old Face" pitchFamily="18" charset="0"/>
            </a:endParaRPr>
          </a:p>
          <a:p>
            <a:r>
              <a:rPr lang="en-IN" sz="3600" dirty="0">
                <a:latin typeface="Baskerville Old Face" pitchFamily="18" charset="0"/>
              </a:rPr>
              <a:t>HEIs - Students and Faculty  may be encouraged to use </a:t>
            </a:r>
            <a:r>
              <a:rPr lang="en-IN" sz="3600" b="1" dirty="0">
                <a:latin typeface="Baskerville Old Face" pitchFamily="18" charset="0"/>
              </a:rPr>
              <a:t>SWAYAM Platform.</a:t>
            </a:r>
          </a:p>
          <a:p>
            <a:r>
              <a:rPr lang="en-IN" sz="3600" dirty="0" smtClean="0">
                <a:latin typeface="Baskerville Old Face" pitchFamily="18" charset="0"/>
              </a:rPr>
              <a:t>UGC to develop </a:t>
            </a:r>
            <a:r>
              <a:rPr lang="en-IN" sz="3600" b="1" dirty="0" smtClean="0">
                <a:latin typeface="Baskerville Old Face" pitchFamily="18" charset="0"/>
              </a:rPr>
              <a:t>100 MOOCs </a:t>
            </a:r>
            <a:r>
              <a:rPr lang="en-IN" sz="3600" dirty="0" smtClean="0">
                <a:latin typeface="Baskerville Old Face" pitchFamily="18" charset="0"/>
              </a:rPr>
              <a:t>every year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F933E3-B11C-4C8E-BCF5-E08D5C7DCACA}" type="slidenum">
              <a:rPr lang="en-IN" smtClean="0"/>
              <a:pPr>
                <a:defRPr/>
              </a:pPr>
              <a:t>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0"/>
            <a:ext cx="8072462" cy="857232"/>
          </a:xfrm>
          <a:solidFill>
            <a:schemeClr val="accent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r>
              <a:rPr lang="en-IN" sz="5400" b="1" dirty="0" smtClean="0"/>
              <a:t/>
            </a:r>
            <a:br>
              <a:rPr lang="en-IN" sz="5400" b="1" dirty="0" smtClean="0"/>
            </a:br>
            <a:r>
              <a:rPr lang="en-IN" sz="5400" b="1" dirty="0" smtClean="0"/>
              <a:t/>
            </a:r>
            <a:br>
              <a:rPr lang="en-IN" sz="5400" b="1" dirty="0" smtClean="0"/>
            </a:br>
            <a:r>
              <a:rPr lang="en-IN" sz="5400" b="1" dirty="0" smtClean="0"/>
              <a:t/>
            </a:r>
            <a:br>
              <a:rPr lang="en-IN" sz="5400" b="1" dirty="0" smtClean="0"/>
            </a:br>
            <a:r>
              <a:rPr lang="en-IN" sz="5400" b="1" dirty="0" smtClean="0"/>
              <a:t/>
            </a:r>
            <a:br>
              <a:rPr lang="en-IN" sz="5400" b="1" dirty="0" smtClean="0"/>
            </a:br>
            <a:r>
              <a:rPr lang="en-IN" sz="5400" b="1" dirty="0" smtClean="0"/>
              <a:t> </a:t>
            </a:r>
            <a:br>
              <a:rPr lang="en-IN" sz="5400" b="1" dirty="0" smtClean="0"/>
            </a:br>
            <a:r>
              <a:rPr lang="en-IN" sz="49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Promoting Quality Research</a:t>
            </a:r>
            <a:r>
              <a:rPr lang="en-IN" sz="5400" b="1" dirty="0" smtClean="0"/>
              <a:t/>
            </a:r>
            <a:br>
              <a:rPr lang="en-IN" sz="5400" b="1" dirty="0" smtClean="0"/>
            </a:br>
            <a:r>
              <a:rPr lang="en-IN" sz="5400" b="1" dirty="0" smtClean="0"/>
              <a:t/>
            </a:r>
            <a:br>
              <a:rPr lang="en-IN" sz="5400" b="1" dirty="0" smtClean="0"/>
            </a:br>
            <a:r>
              <a:rPr lang="en-IN" sz="5400" b="1" dirty="0" smtClean="0"/>
              <a:t/>
            </a:r>
            <a:br>
              <a:rPr lang="en-IN" sz="5400" b="1" dirty="0" smtClean="0"/>
            </a:br>
            <a:r>
              <a:rPr lang="en-IN" sz="5400" b="1" dirty="0" smtClean="0"/>
              <a:t/>
            </a:r>
            <a:br>
              <a:rPr lang="en-IN" sz="5400" b="1" dirty="0" smtClean="0"/>
            </a:br>
            <a:r>
              <a:rPr lang="en-IN" sz="4900" dirty="0" smtClean="0"/>
              <a:t/>
            </a:r>
            <a:br>
              <a:rPr lang="en-IN" sz="4900" dirty="0" smtClean="0"/>
            </a:br>
            <a:endParaRPr lang="en-IN" sz="4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7232"/>
            <a:ext cx="8858280" cy="600076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IN" sz="3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Focus – Quality Research and Innovation</a:t>
            </a:r>
            <a:endParaRPr lang="en-IN" dirty="0" smtClean="0">
              <a:solidFill>
                <a:srgbClr val="C00000"/>
              </a:solidFill>
              <a:latin typeface="Baskerville Old Face" pitchFamily="18" charset="0"/>
            </a:endParaRPr>
          </a:p>
          <a:p>
            <a:pPr algn="just"/>
            <a:r>
              <a:rPr lang="en-IN" sz="2800" b="1" dirty="0" smtClean="0">
                <a:latin typeface="Baskerville Old Face" pitchFamily="18" charset="0"/>
              </a:rPr>
              <a:t>Promoting Research </a:t>
            </a:r>
            <a:r>
              <a:rPr lang="en-IN" sz="2800" dirty="0" smtClean="0">
                <a:latin typeface="Baskerville Old Face" pitchFamily="18" charset="0"/>
              </a:rPr>
              <a:t>- Socially/Locally Relevant and Nationally/Globally Significant.</a:t>
            </a:r>
          </a:p>
          <a:p>
            <a:pPr algn="just"/>
            <a:r>
              <a:rPr lang="en-IN" sz="2800" b="1" dirty="0" smtClean="0">
                <a:latin typeface="Baskerville Old Face" pitchFamily="18" charset="0"/>
              </a:rPr>
              <a:t>Integration of research </a:t>
            </a:r>
            <a:r>
              <a:rPr lang="en-IN" sz="2800" dirty="0" smtClean="0">
                <a:latin typeface="Baskerville Old Face" pitchFamily="18" charset="0"/>
              </a:rPr>
              <a:t>output with </a:t>
            </a:r>
            <a:r>
              <a:rPr lang="en-IN" sz="2800" b="1" dirty="0" smtClean="0">
                <a:latin typeface="Baskerville Old Face" pitchFamily="18" charset="0"/>
              </a:rPr>
              <a:t>community</a:t>
            </a:r>
            <a:r>
              <a:rPr lang="en-IN" sz="2800" dirty="0" smtClean="0">
                <a:latin typeface="Baskerville Old Face" pitchFamily="18" charset="0"/>
              </a:rPr>
              <a:t> well being.</a:t>
            </a:r>
            <a:endParaRPr lang="en-IN" sz="600" b="1" dirty="0" smtClean="0">
              <a:latin typeface="Baskerville Old Face" pitchFamily="18" charset="0"/>
            </a:endParaRPr>
          </a:p>
          <a:p>
            <a:pPr algn="just"/>
            <a:r>
              <a:rPr lang="en-IN" sz="2800" b="1" dirty="0" smtClean="0">
                <a:latin typeface="Baskerville Old Face" pitchFamily="18" charset="0"/>
              </a:rPr>
              <a:t>Alignment</a:t>
            </a:r>
            <a:r>
              <a:rPr lang="en-IN" sz="2800" dirty="0" smtClean="0">
                <a:latin typeface="Baskerville Old Face" pitchFamily="18" charset="0"/>
              </a:rPr>
              <a:t> of Institutional </a:t>
            </a:r>
            <a:r>
              <a:rPr lang="en-IN" sz="2800" b="1" dirty="0" smtClean="0">
                <a:latin typeface="Baskerville Old Face" pitchFamily="18" charset="0"/>
              </a:rPr>
              <a:t>Objectives</a:t>
            </a:r>
            <a:r>
              <a:rPr lang="en-IN" sz="2800" dirty="0" smtClean="0">
                <a:latin typeface="Baskerville Old Face" pitchFamily="18" charset="0"/>
              </a:rPr>
              <a:t> &amp; </a:t>
            </a:r>
            <a:r>
              <a:rPr lang="en-IN" sz="2800" b="1" dirty="0" smtClean="0">
                <a:latin typeface="Baskerville Old Face" pitchFamily="18" charset="0"/>
              </a:rPr>
              <a:t>Policies</a:t>
            </a:r>
            <a:r>
              <a:rPr lang="en-IN" sz="2800" dirty="0" smtClean="0">
                <a:latin typeface="Baskerville Old Face" pitchFamily="18" charset="0"/>
              </a:rPr>
              <a:t> to contribute towards new knowledge &amp; Innovation.</a:t>
            </a:r>
          </a:p>
          <a:p>
            <a:pPr algn="just">
              <a:buNone/>
            </a:pPr>
            <a:endParaRPr lang="en-IN" sz="500" dirty="0" smtClean="0">
              <a:latin typeface="Baskerville Old Face" pitchFamily="18" charset="0"/>
            </a:endParaRPr>
          </a:p>
          <a:p>
            <a:pPr algn="just"/>
            <a:r>
              <a:rPr lang="en-IN" sz="2800" dirty="0" smtClean="0">
                <a:latin typeface="Baskerville Old Face" pitchFamily="18" charset="0"/>
              </a:rPr>
              <a:t>Nurturing  </a:t>
            </a:r>
            <a:r>
              <a:rPr lang="en-IN" sz="2800" b="1" dirty="0" smtClean="0">
                <a:latin typeface="Baskerville Old Face" pitchFamily="18" charset="0"/>
              </a:rPr>
              <a:t>culture for  Quality Research</a:t>
            </a:r>
            <a:r>
              <a:rPr lang="en-IN" sz="2800" dirty="0" smtClean="0">
                <a:latin typeface="Baskerville Old Face" pitchFamily="18" charset="0"/>
              </a:rPr>
              <a:t>, Innovation  &amp; Publications.</a:t>
            </a:r>
          </a:p>
          <a:p>
            <a:pPr algn="just">
              <a:buNone/>
            </a:pPr>
            <a:endParaRPr lang="en-IN" sz="600" dirty="0" smtClean="0">
              <a:latin typeface="Baskerville Old Face" pitchFamily="18" charset="0"/>
            </a:endParaRPr>
          </a:p>
          <a:p>
            <a:pPr algn="just">
              <a:buNone/>
            </a:pPr>
            <a:endParaRPr lang="en-IN" sz="600" dirty="0" smtClean="0">
              <a:latin typeface="Baskerville Old Face" pitchFamily="18" charset="0"/>
            </a:endParaRPr>
          </a:p>
          <a:p>
            <a:pPr algn="just"/>
            <a:r>
              <a:rPr lang="en-IN" sz="2800" b="1" dirty="0" smtClean="0">
                <a:latin typeface="Baskerville Old Face" pitchFamily="18" charset="0"/>
              </a:rPr>
              <a:t>Faculty’s</a:t>
            </a:r>
            <a:r>
              <a:rPr lang="en-IN" sz="2800" dirty="0" smtClean="0">
                <a:latin typeface="Baskerville Old Face" pitchFamily="18" charset="0"/>
              </a:rPr>
              <a:t> motivation and commitment.</a:t>
            </a:r>
            <a:endParaRPr lang="en-IN" sz="2800" dirty="0"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 noGrp="1"/>
          </p:cNvSpPr>
          <p:nvPr>
            <p:ph type="title"/>
          </p:nvPr>
        </p:nvSpPr>
        <p:spPr bwMode="auto">
          <a:xfrm>
            <a:off x="1071538" y="0"/>
            <a:ext cx="8072462" cy="107154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00206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IN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Promoting Quality Research</a:t>
            </a:r>
            <a:endParaRPr kumimoji="0" lang="en-IN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142984"/>
            <a:ext cx="8186766" cy="5715016"/>
          </a:xfrm>
        </p:spPr>
        <p:txBody>
          <a:bodyPr/>
          <a:lstStyle/>
          <a:p>
            <a:pPr>
              <a:buNone/>
            </a:pPr>
            <a:r>
              <a:rPr lang="en-IN" sz="2800" b="1" dirty="0" smtClean="0">
                <a:solidFill>
                  <a:srgbClr val="C00000"/>
                </a:solidFill>
                <a:latin typeface="Baskerville Old Face" pitchFamily="18" charset="0"/>
              </a:rPr>
              <a:t>Action plan and Timeline:</a:t>
            </a:r>
          </a:p>
          <a:p>
            <a:endParaRPr lang="en-IN" sz="900" dirty="0" smtClean="0">
              <a:solidFill>
                <a:srgbClr val="002060"/>
              </a:solidFill>
              <a:latin typeface="Baskerville Old Face" pitchFamily="18" charset="0"/>
            </a:endParaRPr>
          </a:p>
          <a:p>
            <a:r>
              <a:rPr lang="en-IN" sz="2400" dirty="0" smtClean="0">
                <a:latin typeface="Baskerville Old Face" pitchFamily="18" charset="0"/>
              </a:rPr>
              <a:t>Identification of Significant Domains and Sub-domains by the core Committees –</a:t>
            </a:r>
            <a:r>
              <a:rPr lang="en-IN" sz="2400" b="1" dirty="0" smtClean="0">
                <a:latin typeface="Baskerville Old Face" pitchFamily="18" charset="0"/>
              </a:rPr>
              <a:t>Aug- Sept, 2018</a:t>
            </a:r>
            <a:r>
              <a:rPr lang="en-IN" sz="2400" dirty="0" smtClean="0">
                <a:latin typeface="Baskerville Old Face" pitchFamily="18" charset="0"/>
              </a:rPr>
              <a:t>.</a:t>
            </a:r>
          </a:p>
          <a:p>
            <a:r>
              <a:rPr lang="en-IN" sz="2400" dirty="0" smtClean="0">
                <a:latin typeface="Baskerville Old Face" pitchFamily="18" charset="0"/>
              </a:rPr>
              <a:t>Invitation of </a:t>
            </a:r>
            <a:r>
              <a:rPr lang="en-IN" sz="2400" b="1" dirty="0" smtClean="0">
                <a:latin typeface="Baskerville Old Face" pitchFamily="18" charset="0"/>
              </a:rPr>
              <a:t>Online Research proposals </a:t>
            </a:r>
            <a:r>
              <a:rPr lang="en-IN" sz="2400" dirty="0" smtClean="0">
                <a:latin typeface="Baskerville Old Face" pitchFamily="18" charset="0"/>
              </a:rPr>
              <a:t>- </a:t>
            </a:r>
            <a:r>
              <a:rPr lang="en-IN" sz="2400" b="1" dirty="0" smtClean="0">
                <a:latin typeface="Baskerville Old Face" pitchFamily="18" charset="0"/>
              </a:rPr>
              <a:t>October, 2018</a:t>
            </a:r>
            <a:r>
              <a:rPr lang="en-IN" sz="2400" dirty="0" smtClean="0">
                <a:latin typeface="Baskerville Old Face" pitchFamily="18" charset="0"/>
              </a:rPr>
              <a:t>.</a:t>
            </a:r>
          </a:p>
          <a:p>
            <a:r>
              <a:rPr lang="en-IN" sz="2400" b="1" dirty="0" smtClean="0">
                <a:latin typeface="Baskerville Old Face" pitchFamily="18" charset="0"/>
              </a:rPr>
              <a:t>Technology enabled evaluation &amp; assessment  </a:t>
            </a:r>
            <a:r>
              <a:rPr lang="en-IN" sz="2400" dirty="0" smtClean="0">
                <a:latin typeface="Baskerville Old Face" pitchFamily="18" charset="0"/>
              </a:rPr>
              <a:t>of proposals  for grant of research projects - </a:t>
            </a:r>
            <a:r>
              <a:rPr lang="en-IN" sz="2400" b="1" dirty="0" smtClean="0">
                <a:latin typeface="Baskerville Old Face" pitchFamily="18" charset="0"/>
              </a:rPr>
              <a:t>March, 2019</a:t>
            </a:r>
            <a:r>
              <a:rPr lang="en-IN" sz="2400" dirty="0" smtClean="0">
                <a:latin typeface="Baskerville Old Face" pitchFamily="18" charset="0"/>
              </a:rPr>
              <a:t>.</a:t>
            </a:r>
          </a:p>
          <a:p>
            <a:pPr>
              <a:buNone/>
            </a:pPr>
            <a:endParaRPr lang="en-IN" sz="200" dirty="0" smtClean="0">
              <a:latin typeface="Baskerville Old Face" pitchFamily="18" charset="0"/>
            </a:endParaRPr>
          </a:p>
          <a:p>
            <a:pPr>
              <a:buNone/>
            </a:pPr>
            <a:endParaRPr lang="en-IN" sz="300" dirty="0" smtClean="0">
              <a:latin typeface="Baskerville Old Face" pitchFamily="18" charset="0"/>
            </a:endParaRPr>
          </a:p>
          <a:p>
            <a:pPr>
              <a:buNone/>
            </a:pPr>
            <a:endParaRPr lang="en-IN" sz="300" dirty="0" smtClean="0">
              <a:latin typeface="Baskerville Old Face" pitchFamily="18" charset="0"/>
            </a:endParaRPr>
          </a:p>
          <a:p>
            <a:r>
              <a:rPr lang="en-IN" sz="2400" dirty="0" smtClean="0">
                <a:latin typeface="Baskerville Old Face" pitchFamily="18" charset="0"/>
              </a:rPr>
              <a:t>HEIs to establish - </a:t>
            </a:r>
            <a:r>
              <a:rPr lang="en-IN" sz="2400" b="1" dirty="0" smtClean="0">
                <a:latin typeface="Baskerville Old Face" pitchFamily="18" charset="0"/>
              </a:rPr>
              <a:t>Incubation Centres  </a:t>
            </a:r>
            <a:r>
              <a:rPr lang="en-IN" sz="2400" dirty="0" smtClean="0">
                <a:latin typeface="Baskerville Old Face" pitchFamily="18" charset="0"/>
              </a:rPr>
              <a:t>and </a:t>
            </a:r>
            <a:r>
              <a:rPr lang="en-IN" sz="2400" b="1" dirty="0" smtClean="0">
                <a:latin typeface="Baskerville Old Face" pitchFamily="18" charset="0"/>
              </a:rPr>
              <a:t>Research Parks Parks by 2020</a:t>
            </a:r>
            <a:r>
              <a:rPr lang="en-IN" sz="2400" dirty="0" smtClean="0">
                <a:latin typeface="Baskerville Old Face" pitchFamily="18" charset="0"/>
              </a:rPr>
              <a:t>. </a:t>
            </a:r>
          </a:p>
          <a:p>
            <a:pPr lvl="1"/>
            <a:r>
              <a:rPr lang="en-IN" sz="2400" b="1" dirty="0" smtClean="0">
                <a:latin typeface="Baskerville Old Face" panose="02020602080505020303" pitchFamily="18" charset="0"/>
              </a:rPr>
              <a:t>Mentoring </a:t>
            </a:r>
            <a:r>
              <a:rPr lang="en-IN" sz="2400" dirty="0" smtClean="0">
                <a:latin typeface="Baskerville Old Face" panose="02020602080505020303" pitchFamily="18" charset="0"/>
              </a:rPr>
              <a:t>of young research scholars</a:t>
            </a:r>
          </a:p>
          <a:p>
            <a:pPr lvl="1"/>
            <a:r>
              <a:rPr lang="en-IN" sz="2400" dirty="0" smtClean="0">
                <a:latin typeface="Baskerville Old Face" panose="02020602080505020303" pitchFamily="18" charset="0"/>
              </a:rPr>
              <a:t>Support, Facilitation &amp; Encouragement from Funding Agency &amp; Institutional administration</a:t>
            </a:r>
            <a:r>
              <a:rPr lang="en-IN" sz="2000" dirty="0" smtClean="0">
                <a:latin typeface="Baskerville Old Face" panose="02020602080505020303" pitchFamily="18" charset="0"/>
              </a:rPr>
              <a:t>.</a:t>
            </a:r>
          </a:p>
          <a:p>
            <a:endParaRPr lang="en-IN" sz="2400" dirty="0" smtClean="0">
              <a:latin typeface="Baskerville Old Face" panose="02020602080505020303" pitchFamily="18" charset="0"/>
            </a:endParaRPr>
          </a:p>
          <a:p>
            <a:endParaRPr lang="en-IN" sz="2400" dirty="0" smtClean="0">
              <a:solidFill>
                <a:srgbClr val="002060"/>
              </a:solidFill>
              <a:latin typeface="Baskerville Old Face" pitchFamily="18" charset="0"/>
            </a:endParaRPr>
          </a:p>
          <a:p>
            <a:endParaRPr lang="en-IN" sz="28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58148" y="6356351"/>
            <a:ext cx="828652" cy="215921"/>
          </a:xfrm>
        </p:spPr>
        <p:txBody>
          <a:bodyPr/>
          <a:lstStyle/>
          <a:p>
            <a:pPr>
              <a:defRPr/>
            </a:pPr>
            <a:fld id="{E0F933E3-B11C-4C8E-BCF5-E08D5C7DCACA}" type="slidenum">
              <a:rPr lang="en-IN" smtClean="0"/>
              <a:pPr>
                <a:defRPr/>
              </a:pPr>
              <a:t>25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285720" y="928670"/>
            <a:ext cx="8572560" cy="5929330"/>
          </a:xfrm>
        </p:spPr>
        <p:txBody>
          <a:bodyPr>
            <a:normAutofit fontScale="25000" lnSpcReduction="20000"/>
          </a:bodyPr>
          <a:lstStyle/>
          <a:p>
            <a:pPr algn="just" eaLnBrk="1" hangingPunct="1">
              <a:lnSpc>
                <a:spcPct val="150000"/>
              </a:lnSpc>
              <a:buNone/>
            </a:pPr>
            <a:r>
              <a:rPr lang="en-IN" sz="11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Focus - Mentoring  of weak institutions</a:t>
            </a:r>
            <a:endParaRPr lang="en-US" sz="112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marL="457200" indent="-457200" algn="just">
              <a:lnSpc>
                <a:spcPct val="120000"/>
              </a:lnSpc>
            </a:pPr>
            <a:r>
              <a:rPr lang="en-IN" sz="12800" dirty="0" smtClean="0">
                <a:latin typeface="Baskerville Old Face" pitchFamily="18" charset="0"/>
              </a:rPr>
              <a:t>Mentoring  of non accredited institutions by a well performing (</a:t>
            </a:r>
            <a:r>
              <a:rPr lang="en-US" sz="12800" dirty="0" smtClean="0">
                <a:latin typeface="Baskerville Old Face" pitchFamily="18" charset="0"/>
              </a:rPr>
              <a:t>NAAC score of over </a:t>
            </a:r>
            <a:r>
              <a:rPr lang="en-US" sz="12800" b="1" dirty="0" smtClean="0">
                <a:latin typeface="Baskerville Old Face" pitchFamily="18" charset="0"/>
              </a:rPr>
              <a:t>3.26)</a:t>
            </a:r>
            <a:r>
              <a:rPr lang="en-IN" sz="12800" dirty="0" smtClean="0">
                <a:latin typeface="Baskerville Old Face" pitchFamily="18" charset="0"/>
              </a:rPr>
              <a:t> Institution</a:t>
            </a:r>
            <a:endParaRPr lang="en-US" sz="12800" dirty="0" smtClean="0">
              <a:latin typeface="Baskerville Old Face" pitchFamily="18" charset="0"/>
            </a:endParaRPr>
          </a:p>
          <a:p>
            <a:pPr marL="457200" indent="-457200" algn="just">
              <a:lnSpc>
                <a:spcPct val="120000"/>
              </a:lnSpc>
            </a:pPr>
            <a:r>
              <a:rPr lang="en-US" sz="12800" dirty="0" smtClean="0">
                <a:latin typeface="Baskerville Old Face" pitchFamily="18" charset="0"/>
              </a:rPr>
              <a:t>Mentoring allows : </a:t>
            </a:r>
          </a:p>
          <a:p>
            <a:pPr marL="857250" lvl="1" indent="-457200" algn="just">
              <a:lnSpc>
                <a:spcPct val="120000"/>
              </a:lnSpc>
            </a:pPr>
            <a:r>
              <a:rPr lang="en-US" sz="12400" b="1" dirty="0" smtClean="0">
                <a:latin typeface="Baskerville Old Face" pitchFamily="18" charset="0"/>
              </a:rPr>
              <a:t>sharing</a:t>
            </a:r>
            <a:r>
              <a:rPr lang="en-US" sz="12400" dirty="0" smtClean="0">
                <a:latin typeface="Baskerville Old Face" pitchFamily="18" charset="0"/>
              </a:rPr>
              <a:t> of  knowledge, information and resources </a:t>
            </a:r>
          </a:p>
          <a:p>
            <a:pPr marL="857250" lvl="1" indent="-457200" algn="just">
              <a:lnSpc>
                <a:spcPct val="120000"/>
              </a:lnSpc>
            </a:pPr>
            <a:r>
              <a:rPr lang="en-US" sz="12400" dirty="0" smtClean="0">
                <a:latin typeface="Baskerville Old Face" pitchFamily="18" charset="0"/>
              </a:rPr>
              <a:t>Opportunities for </a:t>
            </a:r>
            <a:r>
              <a:rPr lang="en-US" sz="12400" b="1" dirty="0" smtClean="0">
                <a:latin typeface="Baskerville Old Face" pitchFamily="18" charset="0"/>
              </a:rPr>
              <a:t>research collaboration </a:t>
            </a:r>
            <a:r>
              <a:rPr lang="en-US" sz="12400" dirty="0" smtClean="0">
                <a:latin typeface="Baskerville Old Face" pitchFamily="18" charset="0"/>
              </a:rPr>
              <a:t>and </a:t>
            </a:r>
            <a:r>
              <a:rPr lang="en-US" sz="12400" b="1" dirty="0" smtClean="0">
                <a:latin typeface="Baskerville Old Face" pitchFamily="18" charset="0"/>
              </a:rPr>
              <a:t>faculty development.</a:t>
            </a:r>
          </a:p>
          <a:p>
            <a:pPr marL="857250" lvl="1" indent="-457200" algn="just">
              <a:lnSpc>
                <a:spcPct val="120000"/>
              </a:lnSpc>
            </a:pPr>
            <a:r>
              <a:rPr lang="en-US" sz="12400" b="1" dirty="0" smtClean="0">
                <a:latin typeface="Baskerville Old Face" pitchFamily="18" charset="0"/>
              </a:rPr>
              <a:t>Guidance and encouragement </a:t>
            </a:r>
            <a:r>
              <a:rPr lang="en-US" sz="12400" dirty="0" smtClean="0">
                <a:latin typeface="Baskerville Old Face" pitchFamily="18" charset="0"/>
              </a:rPr>
              <a:t>to institutions to adopt best practices</a:t>
            </a:r>
          </a:p>
          <a:p>
            <a:pPr marL="457200" indent="-457200" algn="just">
              <a:lnSpc>
                <a:spcPct val="120000"/>
              </a:lnSpc>
            </a:pPr>
            <a:endParaRPr lang="en-IN" sz="2400" dirty="0" smtClean="0"/>
          </a:p>
          <a:p>
            <a:pPr marL="457200" indent="-457200" algn="just">
              <a:lnSpc>
                <a:spcPct val="110000"/>
              </a:lnSpc>
            </a:pPr>
            <a:endParaRPr lang="en-IN" sz="2400" dirty="0" smtClean="0"/>
          </a:p>
          <a:p>
            <a:pPr marL="457200" indent="-457200" algn="just">
              <a:lnSpc>
                <a:spcPct val="110000"/>
              </a:lnSpc>
              <a:buNone/>
            </a:pPr>
            <a:r>
              <a:rPr lang="en-US" sz="2400" b="1" dirty="0" smtClean="0"/>
              <a:t> </a:t>
            </a:r>
          </a:p>
          <a:p>
            <a:pPr algn="just" eaLnBrk="1" hangingPunct="1">
              <a:lnSpc>
                <a:spcPct val="150000"/>
              </a:lnSpc>
              <a:buNone/>
            </a:pPr>
            <a:endParaRPr lang="en-US" sz="2400" b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32E5FF-73B9-43D2-A596-9E61141BB985}" type="slidenum">
              <a:rPr lang="en-IN" smtClean="0"/>
              <a:pPr>
                <a:defRPr/>
              </a:pPr>
              <a:t>26</a:t>
            </a:fld>
            <a:endParaRPr lang="en-IN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100110" y="0"/>
            <a:ext cx="8043890" cy="8572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+mj-ea"/>
                <a:cs typeface="+mj-cs"/>
              </a:rPr>
              <a:t>Mentoring  of </a:t>
            </a:r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+mj-ea"/>
                <a:cs typeface="+mj-cs"/>
              </a:rPr>
              <a:t>Institutions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xfrm>
            <a:off x="1071538" y="0"/>
            <a:ext cx="8072462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00206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+mj-ea"/>
                <a:cs typeface="+mj-cs"/>
              </a:rPr>
              <a:t>Mentoring  of </a:t>
            </a:r>
            <a:r>
              <a:rPr lang="en-US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+mj-ea"/>
                <a:cs typeface="+mj-cs"/>
              </a:rPr>
              <a:t>Institutions</a:t>
            </a:r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00200"/>
            <a:ext cx="8401080" cy="4757758"/>
          </a:xfrm>
        </p:spPr>
        <p:txBody>
          <a:bodyPr/>
          <a:lstStyle/>
          <a:p>
            <a:pPr>
              <a:buNone/>
            </a:pPr>
            <a:r>
              <a:rPr lang="en-IN" sz="3600" b="1" u="sng" dirty="0" smtClean="0">
                <a:solidFill>
                  <a:srgbClr val="C00000"/>
                </a:solidFill>
                <a:latin typeface="Baskerville Old Face" pitchFamily="18" charset="0"/>
              </a:rPr>
              <a:t>Action Plan and Timeline:</a:t>
            </a:r>
          </a:p>
          <a:p>
            <a:r>
              <a:rPr lang="en-IN" b="1" dirty="0" smtClean="0">
                <a:solidFill>
                  <a:srgbClr val="C00000"/>
                </a:solidFill>
                <a:latin typeface="Baskerville Old Face" pitchFamily="18" charset="0"/>
              </a:rPr>
              <a:t> </a:t>
            </a:r>
            <a:r>
              <a:rPr lang="en-IN" dirty="0" smtClean="0">
                <a:latin typeface="Baskerville Old Face" pitchFamily="18" charset="0"/>
              </a:rPr>
              <a:t>Design and Development of framework- Sept, 2018 (NAAC)</a:t>
            </a:r>
          </a:p>
          <a:p>
            <a:r>
              <a:rPr lang="en-IN" dirty="0" smtClean="0">
                <a:latin typeface="Baskerville Old Face" pitchFamily="18" charset="0"/>
              </a:rPr>
              <a:t>Connect Mentor and Mentee ;sharing of best practices – Oct, 2018 (NAAC)</a:t>
            </a:r>
          </a:p>
          <a:p>
            <a:r>
              <a:rPr lang="en-IN" dirty="0" smtClean="0">
                <a:latin typeface="Baskerville Old Face" pitchFamily="18" charset="0"/>
              </a:rPr>
              <a:t>Execution  and Monitoring programmes – Dec, 2018 (UGC)</a:t>
            </a:r>
          </a:p>
          <a:p>
            <a:endParaRPr lang="en-IN" dirty="0" smtClean="0">
              <a:solidFill>
                <a:srgbClr val="C00000"/>
              </a:solidFill>
              <a:latin typeface="Baskerville Old Face" pitchFamily="18" charset="0"/>
            </a:endParaRPr>
          </a:p>
          <a:p>
            <a:pPr>
              <a:buNone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F933E3-B11C-4C8E-BCF5-E08D5C7DCACA}" type="slidenum">
              <a:rPr lang="en-IN" smtClean="0"/>
              <a:pPr>
                <a:defRPr/>
              </a:pPr>
              <a:t>27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68068B-E101-4D14-8508-916A06290BD6}" type="slidenum">
              <a:rPr lang="en-IN" smtClean="0"/>
              <a:pPr>
                <a:defRPr/>
              </a:pPr>
              <a:t>28</a:t>
            </a:fld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7162800" cy="3657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/>
          </a:p>
        </p:txBody>
      </p:sp>
      <p:sp>
        <p:nvSpPr>
          <p:cNvPr id="6" name="TextBox 5"/>
          <p:cNvSpPr txBox="1"/>
          <p:nvPr/>
        </p:nvSpPr>
        <p:spPr>
          <a:xfrm>
            <a:off x="2133600" y="4038600"/>
            <a:ext cx="7010400" cy="156966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Thanks </a:t>
            </a:r>
            <a:endParaRPr lang="en-US" sz="9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179512" y="545388"/>
            <a:ext cx="8784976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tabLst>
                <a:tab pos="360363" algn="l"/>
              </a:tabLst>
              <a:defRPr/>
            </a:pPr>
            <a:endParaRPr lang="en-US" sz="800" dirty="0"/>
          </a:p>
          <a:p>
            <a:pPr algn="just" eaLnBrk="0" hangingPunct="0">
              <a:buFontTx/>
              <a:buChar char="•"/>
              <a:tabLst>
                <a:tab pos="360363" algn="l"/>
              </a:tabLst>
              <a:defRPr/>
            </a:pPr>
            <a:r>
              <a:rPr lang="en-US" sz="2400" b="1" dirty="0" smtClean="0">
                <a:ea typeface="Times New Roman" pitchFamily="18" charset="0"/>
              </a:rPr>
              <a:t>  </a:t>
            </a:r>
            <a:r>
              <a:rPr lang="en-US" sz="2900" b="1" dirty="0" smtClean="0">
                <a:latin typeface="Baskerville Old Face" pitchFamily="18" charset="0"/>
                <a:ea typeface="Times New Roman" pitchFamily="18" charset="0"/>
              </a:rPr>
              <a:t>Achieving target Gross Enrolment Ratio of 30% by  2020</a:t>
            </a:r>
          </a:p>
          <a:p>
            <a:pPr algn="just" eaLnBrk="0" hangingPunct="0">
              <a:buFontTx/>
              <a:buChar char="•"/>
              <a:tabLst>
                <a:tab pos="360363" algn="l"/>
              </a:tabLst>
              <a:defRPr/>
            </a:pPr>
            <a:r>
              <a:rPr lang="en-US" sz="2900" b="1" dirty="0" smtClean="0">
                <a:latin typeface="Baskerville Old Face" pitchFamily="18" charset="0"/>
                <a:ea typeface="Times New Roman" pitchFamily="18" charset="0"/>
              </a:rPr>
              <a:t> Developing intellectuals rather than  just degree holders</a:t>
            </a:r>
          </a:p>
          <a:p>
            <a:pPr eaLnBrk="0" hangingPunct="0">
              <a:buFontTx/>
              <a:buChar char="•"/>
              <a:tabLst>
                <a:tab pos="360363" algn="l"/>
              </a:tabLst>
              <a:defRPr/>
            </a:pPr>
            <a:r>
              <a:rPr lang="en-US" sz="2900" b="1" dirty="0" smtClean="0">
                <a:latin typeface="Baskerville Old Face" pitchFamily="18" charset="0"/>
              </a:rPr>
              <a:t> Developing youth with environment sensitivity, human   </a:t>
            </a:r>
          </a:p>
          <a:p>
            <a:pPr eaLnBrk="0" hangingPunct="0">
              <a:tabLst>
                <a:tab pos="360363" algn="l"/>
              </a:tabLst>
              <a:defRPr/>
            </a:pPr>
            <a:r>
              <a:rPr lang="en-US" sz="2900" b="1" dirty="0" smtClean="0">
                <a:latin typeface="Baskerville Old Face" pitchFamily="18" charset="0"/>
              </a:rPr>
              <a:t>    values and professional ethics</a:t>
            </a:r>
          </a:p>
          <a:p>
            <a:pPr algn="just" eaLnBrk="0" hangingPunct="0">
              <a:buFontTx/>
              <a:buChar char="•"/>
              <a:tabLst>
                <a:tab pos="360363" algn="l"/>
              </a:tabLst>
              <a:defRPr/>
            </a:pPr>
            <a:r>
              <a:rPr lang="en-US" sz="2900" b="1" dirty="0" smtClean="0">
                <a:latin typeface="Baskerville Old Face" pitchFamily="18" charset="0"/>
              </a:rPr>
              <a:t>Preparing youth for global competitiveness and</a:t>
            </a:r>
          </a:p>
          <a:p>
            <a:pPr algn="just" eaLnBrk="0" hangingPunct="0">
              <a:tabLst>
                <a:tab pos="360363" algn="l"/>
              </a:tabLst>
              <a:defRPr/>
            </a:pPr>
            <a:r>
              <a:rPr lang="en-US" sz="2900" b="1" dirty="0" smtClean="0">
                <a:latin typeface="Baskerville Old Face" pitchFamily="18" charset="0"/>
              </a:rPr>
              <a:t>    employability</a:t>
            </a:r>
          </a:p>
          <a:p>
            <a:pPr algn="just" eaLnBrk="0" hangingPunct="0">
              <a:buFontTx/>
              <a:buChar char="•"/>
              <a:tabLst>
                <a:tab pos="360363" algn="l"/>
              </a:tabLst>
              <a:defRPr/>
            </a:pPr>
            <a:r>
              <a:rPr lang="en-US" sz="2900" b="1" dirty="0" smtClean="0">
                <a:latin typeface="Baskerville Old Face" pitchFamily="18" charset="0"/>
                <a:ea typeface="Times New Roman" pitchFamily="18" charset="0"/>
              </a:rPr>
              <a:t> Extending </a:t>
            </a:r>
            <a:r>
              <a:rPr lang="en-US" sz="2900" b="1" dirty="0">
                <a:latin typeface="Baskerville Old Face" pitchFamily="18" charset="0"/>
                <a:ea typeface="Times New Roman" pitchFamily="18" charset="0"/>
              </a:rPr>
              <a:t>the reach of Higher Education (ODL, 	MOOCs)</a:t>
            </a:r>
          </a:p>
          <a:p>
            <a:pPr algn="just" eaLnBrk="0" hangingPunct="0">
              <a:buFontTx/>
              <a:buChar char="•"/>
              <a:tabLst>
                <a:tab pos="360363" algn="l"/>
              </a:tabLst>
              <a:defRPr/>
            </a:pPr>
            <a:r>
              <a:rPr lang="en-US" sz="2900" b="1" dirty="0" smtClean="0">
                <a:latin typeface="Baskerville Old Face" pitchFamily="18" charset="0"/>
                <a:ea typeface="Times New Roman" pitchFamily="18" charset="0"/>
              </a:rPr>
              <a:t> Attracting </a:t>
            </a:r>
            <a:r>
              <a:rPr lang="en-US" sz="2900" b="1" dirty="0">
                <a:latin typeface="Baskerville Old Face" pitchFamily="18" charset="0"/>
                <a:ea typeface="Times New Roman" pitchFamily="18" charset="0"/>
              </a:rPr>
              <a:t>and retaining qualified and competent 	</a:t>
            </a:r>
            <a:r>
              <a:rPr lang="en-US" sz="2900" b="1" dirty="0" smtClean="0">
                <a:latin typeface="Baskerville Old Face" pitchFamily="18" charset="0"/>
                <a:ea typeface="Times New Roman" pitchFamily="18" charset="0"/>
              </a:rPr>
              <a:t>faculty</a:t>
            </a:r>
          </a:p>
          <a:p>
            <a:pPr algn="just" eaLnBrk="0" hangingPunct="0">
              <a:buFontTx/>
              <a:buChar char="•"/>
              <a:tabLst>
                <a:tab pos="360363" algn="l"/>
              </a:tabLst>
              <a:defRPr/>
            </a:pPr>
            <a:r>
              <a:rPr lang="en-US" sz="2900" b="1" dirty="0" smtClean="0">
                <a:latin typeface="Baskerville Old Face" pitchFamily="18" charset="0"/>
                <a:ea typeface="Times New Roman" pitchFamily="18" charset="0"/>
              </a:rPr>
              <a:t>Establishing World class institutions of higher learning</a:t>
            </a:r>
          </a:p>
          <a:p>
            <a:pPr algn="just" eaLnBrk="0" hangingPunct="0">
              <a:tabLst>
                <a:tab pos="360363" algn="l"/>
              </a:tabLst>
              <a:defRPr/>
            </a:pPr>
            <a:r>
              <a:rPr lang="en-US" sz="2900" b="1" dirty="0" smtClean="0">
                <a:latin typeface="Baskerville Old Face" pitchFamily="18" charset="0"/>
                <a:ea typeface="Times New Roman" pitchFamily="18" charset="0"/>
              </a:rPr>
              <a:t>    and research</a:t>
            </a:r>
            <a:endParaRPr lang="en-US" sz="2900" b="1" dirty="0">
              <a:latin typeface="Baskerville Old Face" pitchFamily="18" charset="0"/>
              <a:ea typeface="Times New Roman" pitchFamily="18" charset="0"/>
            </a:endParaRPr>
          </a:p>
          <a:p>
            <a:pPr algn="just" eaLnBrk="0" hangingPunct="0">
              <a:tabLst>
                <a:tab pos="360363" algn="l"/>
              </a:tabLst>
              <a:defRPr/>
            </a:pPr>
            <a:endParaRPr lang="en-US" sz="24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6DDC19-89E6-4995-A167-D6ED79594E52}" type="slidenum">
              <a:rPr lang="en-IN" smtClean="0"/>
              <a:pPr>
                <a:defRPr/>
              </a:pPr>
              <a:t>3</a:t>
            </a:fld>
            <a:endParaRPr lang="en-I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71538" y="0"/>
            <a:ext cx="8072462" cy="5847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360363" algn="l"/>
              </a:tabLst>
              <a:defRPr/>
            </a:pPr>
            <a:r>
              <a:rPr lang="en-US" sz="3200" b="1" dirty="0">
                <a:solidFill>
                  <a:srgbClr val="002060"/>
                </a:solidFill>
                <a:latin typeface="Baskerville Old Face" pitchFamily="18" charset="0"/>
                <a:cs typeface="Times New Roman" pitchFamily="18" charset="0"/>
              </a:rPr>
              <a:t>CHALLENGES IN HIGHER EDUCATION 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ChangeArrowheads="1"/>
          </p:cNvSpPr>
          <p:nvPr/>
        </p:nvSpPr>
        <p:spPr bwMode="auto">
          <a:xfrm>
            <a:off x="323528" y="1196752"/>
            <a:ext cx="860676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eaLnBrk="0" hangingPunct="0">
              <a:buClr>
                <a:srgbClr val="C00000"/>
              </a:buClr>
              <a:buFont typeface="Arial" pitchFamily="34" charset="0"/>
              <a:buChar char="•"/>
              <a:tabLst>
                <a:tab pos="360363" algn="l"/>
              </a:tabLst>
            </a:pPr>
            <a:r>
              <a:rPr lang="en-US" sz="3600" b="1" dirty="0" smtClean="0">
                <a:latin typeface="Baskerville Old Face" pitchFamily="18" charset="0"/>
                <a:cs typeface="Times New Roman" pitchFamily="18" charset="0"/>
              </a:rPr>
              <a:t>Enhancing </a:t>
            </a:r>
            <a:r>
              <a:rPr lang="en-US" sz="3600" b="1" dirty="0">
                <a:latin typeface="Baskerville Old Face" pitchFamily="18" charset="0"/>
                <a:cs typeface="Times New Roman" pitchFamily="18" charset="0"/>
              </a:rPr>
              <a:t>the quality of academic </a:t>
            </a:r>
            <a:r>
              <a:rPr lang="en-US" sz="3600" b="1" dirty="0" smtClean="0">
                <a:latin typeface="Baskerville Old Face" pitchFamily="18" charset="0"/>
                <a:cs typeface="Times New Roman" pitchFamily="18" charset="0"/>
              </a:rPr>
              <a:t>and</a:t>
            </a:r>
          </a:p>
          <a:p>
            <a:pPr algn="just" eaLnBrk="0" hangingPunct="0">
              <a:buClr>
                <a:srgbClr val="C00000"/>
              </a:buClr>
              <a:tabLst>
                <a:tab pos="360363" algn="l"/>
              </a:tabLst>
            </a:pPr>
            <a:r>
              <a:rPr lang="en-US" sz="3600" b="1" dirty="0" smtClean="0">
                <a:latin typeface="Baskerville Old Face" pitchFamily="18" charset="0"/>
                <a:cs typeface="Times New Roman" pitchFamily="18" charset="0"/>
              </a:rPr>
              <a:t>  </a:t>
            </a:r>
            <a:r>
              <a:rPr lang="en-US" sz="3600" b="1" dirty="0">
                <a:latin typeface="Baskerville Old Face" pitchFamily="18" charset="0"/>
                <a:cs typeface="Times New Roman" pitchFamily="18" charset="0"/>
              </a:rPr>
              <a:t>sponsored 	research</a:t>
            </a:r>
          </a:p>
          <a:p>
            <a:pPr algn="just" eaLnBrk="0" hangingPunct="0">
              <a:buFontTx/>
              <a:buChar char="•"/>
              <a:tabLst>
                <a:tab pos="360363" algn="l"/>
              </a:tabLst>
            </a:pPr>
            <a:r>
              <a:rPr lang="en-US" sz="3600" b="1" dirty="0">
                <a:latin typeface="Baskerville Old Face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Baskerville Old Face" pitchFamily="18" charset="0"/>
                <a:cs typeface="Times New Roman" pitchFamily="18" charset="0"/>
              </a:rPr>
              <a:t>Promoting </a:t>
            </a:r>
            <a:r>
              <a:rPr lang="en-US" sz="3600" b="1" dirty="0">
                <a:latin typeface="Baskerville Old Face" pitchFamily="18" charset="0"/>
                <a:cs typeface="Times New Roman" pitchFamily="18" charset="0"/>
              </a:rPr>
              <a:t>applied research, innovation</a:t>
            </a:r>
            <a:r>
              <a:rPr lang="en-US" sz="3600" b="1" dirty="0" smtClean="0">
                <a:latin typeface="Baskerville Old Face" pitchFamily="18" charset="0"/>
                <a:cs typeface="Times New Roman" pitchFamily="18" charset="0"/>
              </a:rPr>
              <a:t>,</a:t>
            </a:r>
          </a:p>
          <a:p>
            <a:pPr algn="just" eaLnBrk="0" hangingPunct="0">
              <a:tabLst>
                <a:tab pos="360363" algn="l"/>
              </a:tabLst>
            </a:pPr>
            <a:r>
              <a:rPr lang="en-US" sz="3600" b="1" dirty="0" smtClean="0">
                <a:latin typeface="Baskerville Old Face" pitchFamily="18" charset="0"/>
                <a:cs typeface="Times New Roman" pitchFamily="18" charset="0"/>
              </a:rPr>
              <a:t>    </a:t>
            </a:r>
            <a:r>
              <a:rPr lang="en-US" sz="3600" b="1" dirty="0">
                <a:latin typeface="Baskerville Old Face" pitchFamily="18" charset="0"/>
                <a:cs typeface="Times New Roman" pitchFamily="18" charset="0"/>
              </a:rPr>
              <a:t>incubation 	and entrepreneurship</a:t>
            </a:r>
          </a:p>
          <a:p>
            <a:pPr algn="just" eaLnBrk="0" hangingPunct="0">
              <a:buFontTx/>
              <a:buChar char="•"/>
              <a:tabLst>
                <a:tab pos="360363" algn="l"/>
              </a:tabLst>
            </a:pPr>
            <a:r>
              <a:rPr lang="en-US" sz="3600" b="1" dirty="0">
                <a:latin typeface="Baskerville Old Face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Baskerville Old Face" pitchFamily="18" charset="0"/>
                <a:cs typeface="Times New Roman" pitchFamily="18" charset="0"/>
              </a:rPr>
              <a:t>Motivating HEIs to participate in </a:t>
            </a:r>
          </a:p>
          <a:p>
            <a:pPr algn="just" eaLnBrk="0" hangingPunct="0">
              <a:tabLst>
                <a:tab pos="360363" algn="l"/>
              </a:tabLst>
            </a:pPr>
            <a:r>
              <a:rPr lang="en-US" sz="3600" b="1" dirty="0" smtClean="0">
                <a:latin typeface="Baskerville Old Face" pitchFamily="18" charset="0"/>
                <a:cs typeface="Times New Roman" pitchFamily="18" charset="0"/>
              </a:rPr>
              <a:t>     </a:t>
            </a:r>
            <a:r>
              <a:rPr lang="en-US" sz="3600" b="1" dirty="0">
                <a:latin typeface="Baskerville Old Face" pitchFamily="18" charset="0"/>
                <a:cs typeface="Times New Roman" pitchFamily="18" charset="0"/>
              </a:rPr>
              <a:t>accreditation, </a:t>
            </a:r>
            <a:r>
              <a:rPr lang="en-US" sz="3600" b="1" dirty="0" smtClean="0">
                <a:latin typeface="Baskerville Old Face" pitchFamily="18" charset="0"/>
                <a:cs typeface="Times New Roman" pitchFamily="18" charset="0"/>
              </a:rPr>
              <a:t>  NIRF </a:t>
            </a:r>
            <a:r>
              <a:rPr lang="en-US" sz="3600" b="1" dirty="0">
                <a:latin typeface="Baskerville Old Face" pitchFamily="18" charset="0"/>
                <a:cs typeface="Times New Roman" pitchFamily="18" charset="0"/>
              </a:rPr>
              <a:t>and Global </a:t>
            </a:r>
            <a:r>
              <a:rPr lang="en-US" sz="3600" b="1" dirty="0" smtClean="0">
                <a:latin typeface="Baskerville Old Face" pitchFamily="18" charset="0"/>
                <a:cs typeface="Times New Roman" pitchFamily="18" charset="0"/>
              </a:rPr>
              <a:t> ranking </a:t>
            </a:r>
            <a:endParaRPr lang="en-US" sz="3600" b="1" dirty="0">
              <a:latin typeface="Baskerville Old Face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tabLst>
                <a:tab pos="360363" algn="l"/>
              </a:tabLst>
            </a:pPr>
            <a:r>
              <a:rPr lang="en-US" sz="3600" b="1">
                <a:latin typeface="Baskerville Old Face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latin typeface="Baskerville Old Face" pitchFamily="18" charset="0"/>
                <a:cs typeface="Times New Roman" pitchFamily="18" charset="0"/>
              </a:rPr>
              <a:t>Strengthening </a:t>
            </a:r>
            <a:r>
              <a:rPr lang="en-US" sz="3600" b="1" dirty="0">
                <a:latin typeface="Baskerville Old Face" pitchFamily="18" charset="0"/>
                <a:cs typeface="Times New Roman" pitchFamily="18" charset="0"/>
              </a:rPr>
              <a:t>the </a:t>
            </a:r>
            <a:r>
              <a:rPr lang="en-US" sz="3600" b="1" dirty="0" smtClean="0">
                <a:latin typeface="Baskerville Old Face" pitchFamily="18" charset="0"/>
                <a:cs typeface="Times New Roman" pitchFamily="18" charset="0"/>
              </a:rPr>
              <a:t>industry-institute</a:t>
            </a:r>
          </a:p>
          <a:p>
            <a:pPr algn="just" eaLnBrk="0" hangingPunct="0">
              <a:tabLst>
                <a:tab pos="360363" algn="l"/>
              </a:tabLst>
            </a:pPr>
            <a:r>
              <a:rPr lang="en-US" sz="3600" b="1" dirty="0" smtClean="0">
                <a:latin typeface="Baskerville Old Face" pitchFamily="18" charset="0"/>
                <a:cs typeface="Times New Roman" pitchFamily="18" charset="0"/>
              </a:rPr>
              <a:t>    </a:t>
            </a:r>
            <a:r>
              <a:rPr lang="en-US" sz="3600" b="1" dirty="0">
                <a:latin typeface="Baskerville Old Face" pitchFamily="18" charset="0"/>
                <a:cs typeface="Times New Roman" pitchFamily="18" charset="0"/>
              </a:rPr>
              <a:t>interaction </a:t>
            </a:r>
            <a:endParaRPr lang="en-US" sz="3600" b="1" dirty="0">
              <a:latin typeface="Baskerville Old Face" pitchFamily="18" charset="0"/>
            </a:endParaRPr>
          </a:p>
        </p:txBody>
      </p:sp>
      <p:sp>
        <p:nvSpPr>
          <p:cNvPr id="46083" name="Rectangle 2"/>
          <p:cNvSpPr>
            <a:spLocks noChangeArrowheads="1"/>
          </p:cNvSpPr>
          <p:nvPr/>
        </p:nvSpPr>
        <p:spPr bwMode="auto">
          <a:xfrm>
            <a:off x="1071538" y="0"/>
            <a:ext cx="8072462" cy="5847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360363" algn="l"/>
              </a:tabLst>
              <a:defRPr/>
            </a:pPr>
            <a:r>
              <a:rPr lang="en-US" sz="3200" b="1" dirty="0">
                <a:solidFill>
                  <a:srgbClr val="002060"/>
                </a:solidFill>
                <a:latin typeface="Baskerville Old Face" pitchFamily="18" charset="0"/>
                <a:cs typeface="Times New Roman" pitchFamily="18" charset="0"/>
              </a:rPr>
              <a:t>CHALLENGES IN HIGHER EDUCATION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240BD-52DF-495C-81E0-9EE07704262D}" type="slidenum">
              <a:rPr lang="en-IN" smtClean="0"/>
              <a:pPr>
                <a:defRPr/>
              </a:pPr>
              <a:t>4</a:t>
            </a:fld>
            <a:endParaRPr lang="en-IN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0"/>
            <a:ext cx="8072462" cy="785794"/>
          </a:xfrm>
          <a:solidFill>
            <a:schemeClr val="accent2">
              <a:lumMod val="60000"/>
              <a:lumOff val="40000"/>
            </a:schemeClr>
          </a:solidFill>
          <a:ln w="28575">
            <a:solidFill>
              <a:srgbClr val="002060"/>
            </a:solidFill>
          </a:ln>
        </p:spPr>
        <p:txBody>
          <a:bodyPr/>
          <a:lstStyle/>
          <a:p>
            <a:r>
              <a:rPr lang="en-IN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Quality &amp; </a:t>
            </a:r>
            <a:r>
              <a:rPr lang="en-IN" b="1" i="1" dirty="0" smtClean="0">
                <a:solidFill>
                  <a:schemeClr val="tx2"/>
                </a:solidFill>
              </a:rPr>
              <a:t>Excellence</a:t>
            </a:r>
            <a:endParaRPr lang="en-IN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Quality is not achieved accidently; it always results from good intention, sincere efforts, intelligent direction and meticulous execution...</a:t>
            </a:r>
          </a:p>
          <a:p>
            <a:pPr>
              <a:buNone/>
            </a:pPr>
            <a:endParaRPr lang="en-IN" sz="2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800" b="1" i="1" dirty="0" smtClean="0">
                <a:solidFill>
                  <a:srgbClr val="FF0000"/>
                </a:solidFill>
              </a:rPr>
              <a:t>“Excellence in thinking and action is the foundation for any mission. Excellence is not by accident. It is a process, where an individual or organization or nation continuously strives to better oneself” </a:t>
            </a:r>
          </a:p>
          <a:p>
            <a:pPr algn="ctr">
              <a:buNone/>
            </a:pPr>
            <a:r>
              <a:rPr lang="en-IN" sz="2800" b="1" i="1" dirty="0" smtClean="0">
                <a:solidFill>
                  <a:srgbClr val="C00000"/>
                </a:solidFill>
              </a:rPr>
              <a:t>Dr. APJ Abdul </a:t>
            </a:r>
            <a:r>
              <a:rPr lang="en-IN" sz="2800" b="1" i="1" dirty="0" err="1" smtClean="0">
                <a:solidFill>
                  <a:srgbClr val="C00000"/>
                </a:solidFill>
              </a:rPr>
              <a:t>Kalam</a:t>
            </a:r>
            <a:r>
              <a:rPr lang="en-IN" sz="2800" b="1" i="1" dirty="0" smtClean="0">
                <a:solidFill>
                  <a:srgbClr val="C00000"/>
                </a:solidFill>
              </a:rPr>
              <a:t> 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F933E3-B11C-4C8E-BCF5-E08D5C7DCACA}" type="slidenum">
              <a:rPr lang="en-IN" smtClean="0"/>
              <a:pPr>
                <a:defRPr/>
              </a:pPr>
              <a:t>5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0"/>
            <a:ext cx="7956376" cy="1124744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UGC Mandate for quality - targets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96752"/>
            <a:ext cx="9036496" cy="5616624"/>
          </a:xfrm>
        </p:spPr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Improve the graduate </a:t>
            </a:r>
            <a:r>
              <a:rPr lang="en-US" dirty="0" smtClean="0"/>
              <a:t>outcomes: 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dirty="0" smtClean="0"/>
              <a:t>t </a:t>
            </a:r>
            <a:r>
              <a:rPr lang="en-US" dirty="0"/>
              <a:t>least 50% </a:t>
            </a:r>
            <a:r>
              <a:rPr lang="en-US" dirty="0" smtClean="0"/>
              <a:t>students secure employment/self-employment </a:t>
            </a:r>
            <a:r>
              <a:rPr lang="en-US" dirty="0"/>
              <a:t>or </a:t>
            </a:r>
            <a:endParaRPr lang="en-US" dirty="0" smtClean="0"/>
          </a:p>
          <a:p>
            <a:pPr lvl="1"/>
            <a:r>
              <a:rPr lang="en-US" dirty="0" smtClean="0"/>
              <a:t>engage </a:t>
            </a:r>
            <a:r>
              <a:rPr lang="en-US" dirty="0"/>
              <a:t>themselves in pursuit of higher education. </a:t>
            </a:r>
            <a:endParaRPr lang="en-IN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At </a:t>
            </a:r>
            <a:r>
              <a:rPr lang="en-US" dirty="0"/>
              <a:t>least 2/3rd of the students engage in socially productive activities during their period of study </a:t>
            </a:r>
            <a:r>
              <a:rPr lang="en-US" dirty="0" smtClean="0"/>
              <a:t> </a:t>
            </a:r>
            <a:endParaRPr lang="en-IN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Train at least 75% of the students in essential professional skills </a:t>
            </a:r>
            <a:endParaRPr lang="en-US" dirty="0" smtClean="0"/>
          </a:p>
          <a:p>
            <a:pPr lvl="1"/>
            <a:r>
              <a:rPr lang="en-US" dirty="0" smtClean="0"/>
              <a:t>Soft skills:  </a:t>
            </a:r>
          </a:p>
          <a:p>
            <a:pPr lvl="1"/>
            <a:r>
              <a:rPr lang="en-US" dirty="0" smtClean="0"/>
              <a:t>innovation/entrepreneurship </a:t>
            </a:r>
          </a:p>
          <a:p>
            <a:pPr lvl="1"/>
            <a:r>
              <a:rPr lang="en-US" dirty="0" smtClean="0"/>
              <a:t>critical </a:t>
            </a:r>
            <a:r>
              <a:rPr lang="en-US" dirty="0"/>
              <a:t>thinking 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F933E3-B11C-4C8E-BCF5-E08D5C7DCACA}" type="slidenum">
              <a:rPr lang="en-IN" smtClean="0"/>
              <a:pPr>
                <a:defRPr/>
              </a:pPr>
              <a:t>6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24621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82139" y="0"/>
            <a:ext cx="8229600" cy="114300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UGC quality mandate- targets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496944" cy="5184576"/>
          </a:xfrm>
        </p:spPr>
        <p:txBody>
          <a:bodyPr/>
          <a:lstStyle/>
          <a:p>
            <a:pPr marL="514350" lvl="0" indent="-514350">
              <a:buFont typeface="+mj-lt"/>
              <a:buAutoNum type="arabicPeriod" startAt="4"/>
            </a:pPr>
            <a:r>
              <a:rPr lang="en-US" dirty="0" smtClean="0"/>
              <a:t>Teacher: </a:t>
            </a:r>
          </a:p>
          <a:p>
            <a:pPr lvl="1"/>
            <a:r>
              <a:rPr lang="en-US" dirty="0" smtClean="0"/>
              <a:t>vacancies </a:t>
            </a:r>
            <a:r>
              <a:rPr lang="en-US" dirty="0"/>
              <a:t>at any point </a:t>
            </a:r>
            <a:r>
              <a:rPr lang="en-US" dirty="0" smtClean="0"/>
              <a:t>not </a:t>
            </a:r>
            <a:r>
              <a:rPr lang="en-US" dirty="0"/>
              <a:t>exceed 10% </a:t>
            </a:r>
            <a:endParaRPr lang="en-US" dirty="0" smtClean="0"/>
          </a:p>
          <a:p>
            <a:pPr lvl="1"/>
            <a:r>
              <a:rPr lang="en-US" dirty="0" smtClean="0"/>
              <a:t>100</a:t>
            </a:r>
            <a:r>
              <a:rPr lang="en-US" dirty="0"/>
              <a:t>% of the teachers </a:t>
            </a:r>
            <a:r>
              <a:rPr lang="en-US" dirty="0" smtClean="0"/>
              <a:t>oriented every year - emerging </a:t>
            </a:r>
            <a:r>
              <a:rPr lang="en-US" dirty="0"/>
              <a:t>trends in their respective domains </a:t>
            </a:r>
            <a:r>
              <a:rPr lang="en-US" dirty="0" smtClean="0"/>
              <a:t>and </a:t>
            </a:r>
            <a:r>
              <a:rPr lang="en-US" dirty="0"/>
              <a:t>the pedagogies that translate their knowledge to the students. </a:t>
            </a:r>
            <a:endParaRPr lang="en-IN" dirty="0"/>
          </a:p>
          <a:p>
            <a:pPr marL="514350" lvl="0" indent="-514350">
              <a:buFont typeface="+mj-lt"/>
              <a:buAutoNum type="arabicPeriod" startAt="5"/>
            </a:pPr>
            <a:r>
              <a:rPr lang="en-US" dirty="0"/>
              <a:t>Every institution shall get NAAC accreditation with a minimum score of 2.5 by 2022. </a:t>
            </a:r>
            <a:endParaRPr lang="en-IN" dirty="0"/>
          </a:p>
          <a:p>
            <a:endParaRPr lang="en-IN" dirty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F933E3-B11C-4C8E-BCF5-E08D5C7DCACA}" type="slidenum">
              <a:rPr lang="en-IN" smtClean="0"/>
              <a:pPr>
                <a:defRPr/>
              </a:pPr>
              <a:t>7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02181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71538" y="0"/>
            <a:ext cx="8072462" cy="785794"/>
          </a:xfrm>
          <a:solidFill>
            <a:schemeClr val="accent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/>
          <a:lstStyle/>
          <a:p>
            <a:r>
              <a:rPr lang="en-IN" b="1" dirty="0" smtClean="0">
                <a:solidFill>
                  <a:srgbClr val="002060"/>
                </a:solidFill>
                <a:latin typeface="Baskerville Old Face" pitchFamily="18" charset="0"/>
              </a:rPr>
              <a:t>Initiatives</a:t>
            </a:r>
            <a:endParaRPr lang="en-IN" b="1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401080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F933E3-B11C-4C8E-BCF5-E08D5C7DCACA}" type="slidenum">
              <a:rPr lang="en-IN" smtClean="0"/>
              <a:pPr>
                <a:defRPr/>
              </a:pPr>
              <a:t>8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0"/>
            <a:ext cx="8072462" cy="785794"/>
          </a:xfrm>
          <a:solidFill>
            <a:schemeClr val="accent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en-IN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Induction Programme for Students</a:t>
            </a:r>
            <a:endParaRPr lang="en-IN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ln>
            <a:noFill/>
          </a:ln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IN" sz="3200" b="1" dirty="0" smtClean="0">
                <a:solidFill>
                  <a:srgbClr val="C00000"/>
                </a:solidFill>
                <a:latin typeface="Baskerville Old Face" pitchFamily="18" charset="0"/>
              </a:rPr>
              <a:t>6 days  Induction programme :</a:t>
            </a:r>
          </a:p>
          <a:p>
            <a:pPr marL="742950" lvl="2" indent="-342900"/>
            <a:r>
              <a:rPr lang="en-IN" sz="2800" b="1" dirty="0" smtClean="0">
                <a:latin typeface="Baskerville Old Face" pitchFamily="18" charset="0"/>
              </a:rPr>
              <a:t>Bonding and familiarization with Institution, faculty and inculcation of human values</a:t>
            </a:r>
          </a:p>
          <a:p>
            <a:pPr marL="742950" lvl="2" indent="-342900"/>
            <a:r>
              <a:rPr lang="en-IN" sz="2800" b="1" dirty="0" smtClean="0">
                <a:latin typeface="Baskerville Old Face" pitchFamily="18" charset="0"/>
              </a:rPr>
              <a:t>Concerns of students: insecurity about future, aspirations, career orientation</a:t>
            </a:r>
          </a:p>
          <a:p>
            <a:pPr lvl="0"/>
            <a:r>
              <a:rPr lang="en-IN" b="1" dirty="0" smtClean="0">
                <a:solidFill>
                  <a:srgbClr val="C00000"/>
                </a:solidFill>
                <a:latin typeface="Baskerville Old Face" pitchFamily="18" charset="0"/>
              </a:rPr>
              <a:t>Activities: </a:t>
            </a:r>
          </a:p>
          <a:p>
            <a:pPr lvl="1">
              <a:buFont typeface="Arial" pitchFamily="34" charset="0"/>
              <a:buChar char="•"/>
            </a:pPr>
            <a:r>
              <a:rPr lang="en-IN" b="1" dirty="0" smtClean="0">
                <a:latin typeface="Baskerville Old Face" pitchFamily="18" charset="0"/>
              </a:rPr>
              <a:t>Physical Activity</a:t>
            </a:r>
            <a:r>
              <a:rPr lang="en-US" b="1" dirty="0" smtClean="0">
                <a:latin typeface="Baskerville Old Face" pitchFamily="18" charset="0"/>
              </a:rPr>
              <a:t>, </a:t>
            </a:r>
            <a:r>
              <a:rPr lang="en-IN" b="1" dirty="0" smtClean="0">
                <a:latin typeface="Baskerville Old Face" pitchFamily="18" charset="0"/>
              </a:rPr>
              <a:t>Mentoring</a:t>
            </a:r>
            <a:r>
              <a:rPr lang="en-US" b="1" dirty="0" smtClean="0">
                <a:latin typeface="Baskerville Old Face" pitchFamily="18" charset="0"/>
              </a:rPr>
              <a:t>, </a:t>
            </a:r>
            <a:r>
              <a:rPr lang="en-IN" b="1" dirty="0" smtClean="0">
                <a:latin typeface="Baskerville Old Face" pitchFamily="18" charset="0"/>
              </a:rPr>
              <a:t>Familiarization to Dept./Branch, Creative Arts and Culture</a:t>
            </a:r>
            <a:r>
              <a:rPr lang="en-US" b="1" dirty="0" smtClean="0">
                <a:latin typeface="Baskerville Old Face" pitchFamily="18" charset="0"/>
              </a:rPr>
              <a:t>, </a:t>
            </a:r>
            <a:r>
              <a:rPr lang="en-IN" b="1" dirty="0" smtClean="0">
                <a:latin typeface="Baskerville Old Face" pitchFamily="18" charset="0"/>
              </a:rPr>
              <a:t>Literary Activity</a:t>
            </a:r>
            <a:r>
              <a:rPr lang="en-US" b="1" dirty="0" smtClean="0">
                <a:latin typeface="Baskerville Old Face" pitchFamily="18" charset="0"/>
              </a:rPr>
              <a:t>, </a:t>
            </a:r>
            <a:r>
              <a:rPr lang="en-IN" b="1" dirty="0" smtClean="0">
                <a:latin typeface="Baskerville Old Face" pitchFamily="18" charset="0"/>
              </a:rPr>
              <a:t>Lectures by Eminent People</a:t>
            </a:r>
            <a:r>
              <a:rPr lang="en-US" b="1" dirty="0" smtClean="0">
                <a:latin typeface="Baskerville Old Face" pitchFamily="18" charset="0"/>
              </a:rPr>
              <a:t>, </a:t>
            </a:r>
            <a:r>
              <a:rPr lang="en-IN" b="1" dirty="0" smtClean="0">
                <a:latin typeface="Baskerville Old Face" pitchFamily="18" charset="0"/>
              </a:rPr>
              <a:t>Visits to Local Area</a:t>
            </a:r>
            <a:r>
              <a:rPr lang="en-US" b="1" dirty="0" smtClean="0">
                <a:latin typeface="Baskerville Old Face" pitchFamily="18" charset="0"/>
              </a:rPr>
              <a:t>..</a:t>
            </a:r>
          </a:p>
          <a:p>
            <a:endParaRPr lang="en-US" sz="2800" b="1" dirty="0" smtClean="0">
              <a:solidFill>
                <a:srgbClr val="C00000"/>
              </a:solidFill>
              <a:latin typeface="Baskerville Old Face" pitchFamily="18" charset="0"/>
            </a:endParaRPr>
          </a:p>
          <a:p>
            <a:pPr lvl="0"/>
            <a:endParaRPr lang="en-US" sz="2800" b="1" dirty="0" smtClean="0">
              <a:solidFill>
                <a:srgbClr val="C00000"/>
              </a:solidFill>
              <a:latin typeface="Baskerville Old Face" pitchFamily="18" charset="0"/>
            </a:endParaRP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F933E3-B11C-4C8E-BCF5-E08D5C7DCACA}" type="slidenum">
              <a:rPr lang="en-IN" smtClean="0"/>
              <a:pPr>
                <a:defRPr/>
              </a:pPr>
              <a:t>9</a:t>
            </a:fld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285720" y="928671"/>
            <a:ext cx="8286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/>
            <a:r>
              <a:rPr lang="en-IN" sz="3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Focus – Orientation of New Students</a:t>
            </a:r>
            <a:endParaRPr lang="en-IN" sz="36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922</TotalTime>
  <Words>1189</Words>
  <Application>Microsoft Office PowerPoint</Application>
  <PresentationFormat>On-screen Show (4:3)</PresentationFormat>
  <Paragraphs>232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National Conference of Vice Chancellors and Directors on Research &amp; Innovation</vt:lpstr>
      <vt:lpstr>Slide 2</vt:lpstr>
      <vt:lpstr>Slide 3</vt:lpstr>
      <vt:lpstr>Slide 4</vt:lpstr>
      <vt:lpstr>Quality &amp; Excellence</vt:lpstr>
      <vt:lpstr>UGC Mandate for quality - targets</vt:lpstr>
      <vt:lpstr>UGC quality mandate- targets</vt:lpstr>
      <vt:lpstr>Initiatives</vt:lpstr>
      <vt:lpstr>Induction Programme for Students</vt:lpstr>
      <vt:lpstr>Induction Programme for Students</vt:lpstr>
      <vt:lpstr>Learning Outcomes based Curriculum Framework</vt:lpstr>
      <vt:lpstr>Soft skills</vt:lpstr>
      <vt:lpstr>Learning Outcomes based Curriculum Framework</vt:lpstr>
      <vt:lpstr>Assessment and Evaluation</vt:lpstr>
      <vt:lpstr>Assessment and Evaluation</vt:lpstr>
      <vt:lpstr>Slide 16</vt:lpstr>
      <vt:lpstr>Faculty Development</vt:lpstr>
      <vt:lpstr>Faculty Development</vt:lpstr>
      <vt:lpstr> Social &amp; Industry connect </vt:lpstr>
      <vt:lpstr> Social &amp; Industry Connect  </vt:lpstr>
      <vt:lpstr> Student Progression</vt:lpstr>
      <vt:lpstr> ICT based Learning tools</vt:lpstr>
      <vt:lpstr> ICT based Learning tools</vt:lpstr>
      <vt:lpstr>      Promoting Quality Research     </vt:lpstr>
      <vt:lpstr>Promoting Quality Research</vt:lpstr>
      <vt:lpstr>Slide 26</vt:lpstr>
      <vt:lpstr>Mentoring  of Institutions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Conference of Vice Chancellors’ and Directors’ on Research &amp; Innovation</dc:title>
  <dc:creator>Dr.Renu</dc:creator>
  <cp:lastModifiedBy>Dr. Vishal Goyal</cp:lastModifiedBy>
  <cp:revision>63</cp:revision>
  <cp:lastPrinted>2018-07-25T16:58:47Z</cp:lastPrinted>
  <dcterms:created xsi:type="dcterms:W3CDTF">2018-07-19T10:15:48Z</dcterms:created>
  <dcterms:modified xsi:type="dcterms:W3CDTF">2020-05-18T05:51:41Z</dcterms:modified>
</cp:coreProperties>
</file>